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301" r:id="rId2"/>
    <p:sldId id="302" r:id="rId3"/>
    <p:sldId id="304" r:id="rId4"/>
    <p:sldId id="305" r:id="rId5"/>
    <p:sldId id="270" r:id="rId6"/>
    <p:sldId id="306" r:id="rId7"/>
    <p:sldId id="307" r:id="rId8"/>
    <p:sldId id="265" r:id="rId9"/>
    <p:sldId id="258" r:id="rId10"/>
    <p:sldId id="259" r:id="rId11"/>
    <p:sldId id="297" r:id="rId12"/>
    <p:sldId id="296" r:id="rId13"/>
    <p:sldId id="308" r:id="rId14"/>
    <p:sldId id="262" r:id="rId15"/>
    <p:sldId id="263" r:id="rId16"/>
    <p:sldId id="264" r:id="rId17"/>
    <p:sldId id="267" r:id="rId18"/>
    <p:sldId id="268" r:id="rId19"/>
    <p:sldId id="275" r:id="rId20"/>
    <p:sldId id="278" r:id="rId21"/>
    <p:sldId id="279" r:id="rId22"/>
    <p:sldId id="280" r:id="rId23"/>
    <p:sldId id="281" r:id="rId24"/>
    <p:sldId id="300" r:id="rId25"/>
    <p:sldId id="282" r:id="rId26"/>
    <p:sldId id="276" r:id="rId27"/>
    <p:sldId id="277" r:id="rId28"/>
    <p:sldId id="283" r:id="rId29"/>
    <p:sldId id="285" r:id="rId30"/>
    <p:sldId id="284" r:id="rId31"/>
    <p:sldId id="287" r:id="rId32"/>
    <p:sldId id="288" r:id="rId33"/>
    <p:sldId id="289" r:id="rId34"/>
    <p:sldId id="290" r:id="rId35"/>
    <p:sldId id="286" r:id="rId36"/>
    <p:sldId id="309" r:id="rId37"/>
    <p:sldId id="291" r:id="rId38"/>
    <p:sldId id="311" r:id="rId39"/>
    <p:sldId id="312" r:id="rId40"/>
    <p:sldId id="310" r:id="rId41"/>
    <p:sldId id="273" r:id="rId42"/>
    <p:sldId id="31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felipe" initials="df" lastIdx="1" clrIdx="0">
    <p:extLst>
      <p:ext uri="{19B8F6BF-5375-455C-9EA6-DF929625EA0E}">
        <p15:presenceInfo xmlns:p15="http://schemas.microsoft.com/office/powerpoint/2012/main" userId="4dbc6a75111a27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5"/>
    <p:restoredTop sz="77196"/>
  </p:normalViewPr>
  <p:slideViewPr>
    <p:cSldViewPr snapToGrid="0" snapToObjects="1">
      <p:cViewPr varScale="1">
        <p:scale>
          <a:sx n="85" d="100"/>
          <a:sy n="85" d="100"/>
        </p:scale>
        <p:origin x="10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56BB5-40B9-AB40-84CB-9DA03747ABA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E0FFB4-B469-444C-8DE5-48D36DF15A4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Fellowship</a:t>
          </a:r>
        </a:p>
      </dgm:t>
    </dgm:pt>
    <dgm:pt modelId="{D2FE5A6F-3432-824A-AD81-91B4639E062B}" type="parTrans" cxnId="{A92EC5A9-AE13-B54C-93F7-F5812FE7E168}">
      <dgm:prSet/>
      <dgm:spPr/>
      <dgm:t>
        <a:bodyPr/>
        <a:lstStyle/>
        <a:p>
          <a:endParaRPr lang="en-US"/>
        </a:p>
      </dgm:t>
    </dgm:pt>
    <dgm:pt modelId="{F5D8A770-C191-D14A-964C-A222005D5C21}" type="sibTrans" cxnId="{A92EC5A9-AE13-B54C-93F7-F5812FE7E1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8E0B10-BF8A-8C40-B512-F120FD3B1BF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Structure</a:t>
          </a:r>
        </a:p>
      </dgm:t>
    </dgm:pt>
    <dgm:pt modelId="{978B794C-0284-7342-B4D1-0FF3EFD13B38}" type="parTrans" cxnId="{B857A20B-E86C-6241-B5E9-6E872FC60F65}">
      <dgm:prSet/>
      <dgm:spPr/>
      <dgm:t>
        <a:bodyPr/>
        <a:lstStyle/>
        <a:p>
          <a:endParaRPr lang="en-US"/>
        </a:p>
      </dgm:t>
    </dgm:pt>
    <dgm:pt modelId="{008930F6-7D49-594F-95B3-80A6CFF987E5}" type="sibTrans" cxnId="{B857A20B-E86C-6241-B5E9-6E872FC60F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1703F1-CF71-844F-B04B-51FD1B52BA1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Vision</a:t>
          </a:r>
        </a:p>
      </dgm:t>
    </dgm:pt>
    <dgm:pt modelId="{6C859A13-FB6B-BD41-BAA4-3FB031603874}" type="parTrans" cxnId="{D4B4AC7E-75B6-5F41-BB6B-AEAAA9E1FA05}">
      <dgm:prSet/>
      <dgm:spPr/>
      <dgm:t>
        <a:bodyPr/>
        <a:lstStyle/>
        <a:p>
          <a:endParaRPr lang="en-US"/>
        </a:p>
      </dgm:t>
    </dgm:pt>
    <dgm:pt modelId="{8C27CB1D-0412-AC45-93D6-3525C4A7839C}" type="sibTrans" cxnId="{D4B4AC7E-75B6-5F41-BB6B-AEAAA9E1FA0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8C4930-B7E7-EE4D-8D14-1B297F5F6DC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Programs</a:t>
          </a:r>
          <a:endParaRPr lang="en-US" dirty="0"/>
        </a:p>
      </dgm:t>
    </dgm:pt>
    <dgm:pt modelId="{BCF9CC64-114F-B54F-AF53-A4D77CDB7C87}" type="parTrans" cxnId="{F099D380-6328-0342-9364-A31D13335CF8}">
      <dgm:prSet/>
      <dgm:spPr/>
      <dgm:t>
        <a:bodyPr/>
        <a:lstStyle/>
        <a:p>
          <a:endParaRPr lang="en-US"/>
        </a:p>
      </dgm:t>
    </dgm:pt>
    <dgm:pt modelId="{21F7035F-2A55-DF40-8641-59FD298DCCCD}" type="sibTrans" cxnId="{F099D380-6328-0342-9364-A31D13335CF8}">
      <dgm:prSet/>
      <dgm:spPr/>
      <dgm:t>
        <a:bodyPr/>
        <a:lstStyle/>
        <a:p>
          <a:endParaRPr lang="en-US"/>
        </a:p>
      </dgm:t>
    </dgm:pt>
    <dgm:pt modelId="{492909DD-E7A3-4C48-889B-08556E6CE7B0}" type="pres">
      <dgm:prSet presAssocID="{B8956BB5-40B9-AB40-84CB-9DA03747ABA4}" presName="root" presStyleCnt="0">
        <dgm:presLayoutVars>
          <dgm:dir/>
          <dgm:resizeHandles val="exact"/>
        </dgm:presLayoutVars>
      </dgm:prSet>
      <dgm:spPr/>
    </dgm:pt>
    <dgm:pt modelId="{118DDA5D-178D-4702-A8DC-75D3BA20E505}" type="pres">
      <dgm:prSet presAssocID="{A71703F1-CF71-844F-B04B-51FD1B52BA14}" presName="compNode" presStyleCnt="0"/>
      <dgm:spPr/>
    </dgm:pt>
    <dgm:pt modelId="{21F81F3D-5936-48F9-B278-A93D3D083DAB}" type="pres">
      <dgm:prSet presAssocID="{A71703F1-CF71-844F-B04B-51FD1B52BA14}" presName="iconBgRect" presStyleLbl="bgShp" presStyleIdx="0" presStyleCnt="4"/>
      <dgm:spPr/>
    </dgm:pt>
    <dgm:pt modelId="{6BE84591-2CFA-4C2B-AD7B-F37A6522AF9F}" type="pres">
      <dgm:prSet presAssocID="{A71703F1-CF71-844F-B04B-51FD1B52BA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9BCA7153-88D1-46D2-91D0-B7CA06E24BC1}" type="pres">
      <dgm:prSet presAssocID="{A71703F1-CF71-844F-B04B-51FD1B52BA14}" presName="spaceRect" presStyleCnt="0"/>
      <dgm:spPr/>
    </dgm:pt>
    <dgm:pt modelId="{093C78DE-4DA9-4FAA-91E7-0378E70AF850}" type="pres">
      <dgm:prSet presAssocID="{A71703F1-CF71-844F-B04B-51FD1B52BA14}" presName="textRect" presStyleLbl="revTx" presStyleIdx="0" presStyleCnt="4">
        <dgm:presLayoutVars>
          <dgm:chMax val="1"/>
          <dgm:chPref val="1"/>
        </dgm:presLayoutVars>
      </dgm:prSet>
      <dgm:spPr/>
    </dgm:pt>
    <dgm:pt modelId="{F0F337E9-E67B-4BA7-A028-DBB60B0542D4}" type="pres">
      <dgm:prSet presAssocID="{8C27CB1D-0412-AC45-93D6-3525C4A7839C}" presName="sibTrans" presStyleCnt="0"/>
      <dgm:spPr/>
    </dgm:pt>
    <dgm:pt modelId="{2F4FCE4B-AC17-4567-A539-CBA42CB5C683}" type="pres">
      <dgm:prSet presAssocID="{B4E0FFB4-B469-444C-8DE5-48D36DF15A4A}" presName="compNode" presStyleCnt="0"/>
      <dgm:spPr/>
    </dgm:pt>
    <dgm:pt modelId="{646C6F51-0ABD-4032-AB73-B3BC05E2CCB7}" type="pres">
      <dgm:prSet presAssocID="{B4E0FFB4-B469-444C-8DE5-48D36DF15A4A}" presName="iconBgRect" presStyleLbl="bgShp" presStyleIdx="1" presStyleCnt="4"/>
      <dgm:spPr/>
    </dgm:pt>
    <dgm:pt modelId="{8455C905-32DB-463D-889C-6CE207365DE5}" type="pres">
      <dgm:prSet presAssocID="{B4E0FFB4-B469-444C-8DE5-48D36DF15A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B553D850-4A53-40B7-97AB-DF3A7701919F}" type="pres">
      <dgm:prSet presAssocID="{B4E0FFB4-B469-444C-8DE5-48D36DF15A4A}" presName="spaceRect" presStyleCnt="0"/>
      <dgm:spPr/>
    </dgm:pt>
    <dgm:pt modelId="{CDF5E9A0-65ED-4F0E-A060-D66BCFEC355C}" type="pres">
      <dgm:prSet presAssocID="{B4E0FFB4-B469-444C-8DE5-48D36DF15A4A}" presName="textRect" presStyleLbl="revTx" presStyleIdx="1" presStyleCnt="4">
        <dgm:presLayoutVars>
          <dgm:chMax val="1"/>
          <dgm:chPref val="1"/>
        </dgm:presLayoutVars>
      </dgm:prSet>
      <dgm:spPr/>
    </dgm:pt>
    <dgm:pt modelId="{DCA302EB-EF32-4D42-9B44-FC0A357D0CA7}" type="pres">
      <dgm:prSet presAssocID="{F5D8A770-C191-D14A-964C-A222005D5C21}" presName="sibTrans" presStyleCnt="0"/>
      <dgm:spPr/>
    </dgm:pt>
    <dgm:pt modelId="{2E7EA19A-1B17-42AC-843E-5F87D8EC9702}" type="pres">
      <dgm:prSet presAssocID="{368C4930-B7E7-EE4D-8D14-1B297F5F6DCC}" presName="compNode" presStyleCnt="0"/>
      <dgm:spPr/>
    </dgm:pt>
    <dgm:pt modelId="{1AEC3491-D287-4BAB-95CC-F467391E968E}" type="pres">
      <dgm:prSet presAssocID="{368C4930-B7E7-EE4D-8D14-1B297F5F6DCC}" presName="iconBgRect" presStyleLbl="bgShp" presStyleIdx="2" presStyleCnt="4"/>
      <dgm:spPr/>
    </dgm:pt>
    <dgm:pt modelId="{3A7EABD8-8575-4FB6-9B57-0641F46DCBB3}" type="pres">
      <dgm:prSet presAssocID="{368C4930-B7E7-EE4D-8D14-1B297F5F6DC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8A09374-BF18-4969-A322-C7F75820698E}" type="pres">
      <dgm:prSet presAssocID="{368C4930-B7E7-EE4D-8D14-1B297F5F6DCC}" presName="spaceRect" presStyleCnt="0"/>
      <dgm:spPr/>
    </dgm:pt>
    <dgm:pt modelId="{04F80F7C-E958-4C10-96FF-9152C842273F}" type="pres">
      <dgm:prSet presAssocID="{368C4930-B7E7-EE4D-8D14-1B297F5F6DCC}" presName="textRect" presStyleLbl="revTx" presStyleIdx="2" presStyleCnt="4">
        <dgm:presLayoutVars>
          <dgm:chMax val="1"/>
          <dgm:chPref val="1"/>
        </dgm:presLayoutVars>
      </dgm:prSet>
      <dgm:spPr/>
    </dgm:pt>
    <dgm:pt modelId="{9F53AA2C-6BD9-074A-B0E8-DF734CA47F4C}" type="pres">
      <dgm:prSet presAssocID="{21F7035F-2A55-DF40-8641-59FD298DCCCD}" presName="sibTrans" presStyleCnt="0"/>
      <dgm:spPr/>
    </dgm:pt>
    <dgm:pt modelId="{4105B07A-DA9C-45E8-A0BD-ABBCB37FA02F}" type="pres">
      <dgm:prSet presAssocID="{B88E0B10-BF8A-8C40-B512-F120FD3B1BF9}" presName="compNode" presStyleCnt="0"/>
      <dgm:spPr/>
    </dgm:pt>
    <dgm:pt modelId="{B9309E78-33E3-4CF7-86EE-6AA2F1BA1309}" type="pres">
      <dgm:prSet presAssocID="{B88E0B10-BF8A-8C40-B512-F120FD3B1BF9}" presName="iconBgRect" presStyleLbl="bgShp" presStyleIdx="3" presStyleCnt="4"/>
      <dgm:spPr/>
    </dgm:pt>
    <dgm:pt modelId="{C7C8FD53-7512-40E1-B3A4-285BD3CBF48A}" type="pres">
      <dgm:prSet presAssocID="{B88E0B10-BF8A-8C40-B512-F120FD3B1B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98448F60-6B01-43DB-A2FF-2FA7333A2748}" type="pres">
      <dgm:prSet presAssocID="{B88E0B10-BF8A-8C40-B512-F120FD3B1BF9}" presName="spaceRect" presStyleCnt="0"/>
      <dgm:spPr/>
    </dgm:pt>
    <dgm:pt modelId="{D65B7931-E4F0-4212-B964-37A862724A9C}" type="pres">
      <dgm:prSet presAssocID="{B88E0B10-BF8A-8C40-B512-F120FD3B1BF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857A20B-E86C-6241-B5E9-6E872FC60F65}" srcId="{B8956BB5-40B9-AB40-84CB-9DA03747ABA4}" destId="{B88E0B10-BF8A-8C40-B512-F120FD3B1BF9}" srcOrd="3" destOrd="0" parTransId="{978B794C-0284-7342-B4D1-0FF3EFD13B38}" sibTransId="{008930F6-7D49-594F-95B3-80A6CFF987E5}"/>
    <dgm:cxn modelId="{D9AB4638-42A1-7649-9298-343D8E1D147C}" type="presOf" srcId="{B88E0B10-BF8A-8C40-B512-F120FD3B1BF9}" destId="{D65B7931-E4F0-4212-B964-37A862724A9C}" srcOrd="0" destOrd="0" presId="urn:microsoft.com/office/officeart/2018/5/layout/IconCircleLabelList"/>
    <dgm:cxn modelId="{09AADB5B-B4BD-AA4E-9658-4AFFA5FFB4EE}" type="presOf" srcId="{B4E0FFB4-B469-444C-8DE5-48D36DF15A4A}" destId="{CDF5E9A0-65ED-4F0E-A060-D66BCFEC355C}" srcOrd="0" destOrd="0" presId="urn:microsoft.com/office/officeart/2018/5/layout/IconCircleLabelList"/>
    <dgm:cxn modelId="{8C2ACC6D-28D7-6D4C-88AA-FDE14EE98685}" type="presOf" srcId="{B8956BB5-40B9-AB40-84CB-9DA03747ABA4}" destId="{492909DD-E7A3-4C48-889B-08556E6CE7B0}" srcOrd="0" destOrd="0" presId="urn:microsoft.com/office/officeart/2018/5/layout/IconCircleLabelList"/>
    <dgm:cxn modelId="{D4B4AC7E-75B6-5F41-BB6B-AEAAA9E1FA05}" srcId="{B8956BB5-40B9-AB40-84CB-9DA03747ABA4}" destId="{A71703F1-CF71-844F-B04B-51FD1B52BA14}" srcOrd="0" destOrd="0" parTransId="{6C859A13-FB6B-BD41-BAA4-3FB031603874}" sibTransId="{8C27CB1D-0412-AC45-93D6-3525C4A7839C}"/>
    <dgm:cxn modelId="{71B8CA80-DB45-0949-AB74-3ACDA65917FE}" type="presOf" srcId="{A71703F1-CF71-844F-B04B-51FD1B52BA14}" destId="{093C78DE-4DA9-4FAA-91E7-0378E70AF850}" srcOrd="0" destOrd="0" presId="urn:microsoft.com/office/officeart/2018/5/layout/IconCircleLabelList"/>
    <dgm:cxn modelId="{F099D380-6328-0342-9364-A31D13335CF8}" srcId="{B8956BB5-40B9-AB40-84CB-9DA03747ABA4}" destId="{368C4930-B7E7-EE4D-8D14-1B297F5F6DCC}" srcOrd="2" destOrd="0" parTransId="{BCF9CC64-114F-B54F-AF53-A4D77CDB7C87}" sibTransId="{21F7035F-2A55-DF40-8641-59FD298DCCCD}"/>
    <dgm:cxn modelId="{A92EC5A9-AE13-B54C-93F7-F5812FE7E168}" srcId="{B8956BB5-40B9-AB40-84CB-9DA03747ABA4}" destId="{B4E0FFB4-B469-444C-8DE5-48D36DF15A4A}" srcOrd="1" destOrd="0" parTransId="{D2FE5A6F-3432-824A-AD81-91B4639E062B}" sibTransId="{F5D8A770-C191-D14A-964C-A222005D5C21}"/>
    <dgm:cxn modelId="{517A56AA-53A1-8343-A733-77AA7BA3D637}" type="presOf" srcId="{368C4930-B7E7-EE4D-8D14-1B297F5F6DCC}" destId="{04F80F7C-E958-4C10-96FF-9152C842273F}" srcOrd="0" destOrd="0" presId="urn:microsoft.com/office/officeart/2018/5/layout/IconCircleLabelList"/>
    <dgm:cxn modelId="{0E81CE82-2865-F140-BCFE-17DBC93DAE1C}" type="presParOf" srcId="{492909DD-E7A3-4C48-889B-08556E6CE7B0}" destId="{118DDA5D-178D-4702-A8DC-75D3BA20E505}" srcOrd="0" destOrd="0" presId="urn:microsoft.com/office/officeart/2018/5/layout/IconCircleLabelList"/>
    <dgm:cxn modelId="{D5A93E9A-AABE-1A4E-B290-28A82BD9B29D}" type="presParOf" srcId="{118DDA5D-178D-4702-A8DC-75D3BA20E505}" destId="{21F81F3D-5936-48F9-B278-A93D3D083DAB}" srcOrd="0" destOrd="0" presId="urn:microsoft.com/office/officeart/2018/5/layout/IconCircleLabelList"/>
    <dgm:cxn modelId="{45F1753D-AE80-D544-B43A-2F812D3CAAA2}" type="presParOf" srcId="{118DDA5D-178D-4702-A8DC-75D3BA20E505}" destId="{6BE84591-2CFA-4C2B-AD7B-F37A6522AF9F}" srcOrd="1" destOrd="0" presId="urn:microsoft.com/office/officeart/2018/5/layout/IconCircleLabelList"/>
    <dgm:cxn modelId="{D37883F0-165E-8141-9004-86C7641104CE}" type="presParOf" srcId="{118DDA5D-178D-4702-A8DC-75D3BA20E505}" destId="{9BCA7153-88D1-46D2-91D0-B7CA06E24BC1}" srcOrd="2" destOrd="0" presId="urn:microsoft.com/office/officeart/2018/5/layout/IconCircleLabelList"/>
    <dgm:cxn modelId="{DD07E7F2-F9E0-974F-961C-D36E50DFC4E0}" type="presParOf" srcId="{118DDA5D-178D-4702-A8DC-75D3BA20E505}" destId="{093C78DE-4DA9-4FAA-91E7-0378E70AF850}" srcOrd="3" destOrd="0" presId="urn:microsoft.com/office/officeart/2018/5/layout/IconCircleLabelList"/>
    <dgm:cxn modelId="{ADC0BC36-C5C5-774F-B122-57E40DE20590}" type="presParOf" srcId="{492909DD-E7A3-4C48-889B-08556E6CE7B0}" destId="{F0F337E9-E67B-4BA7-A028-DBB60B0542D4}" srcOrd="1" destOrd="0" presId="urn:microsoft.com/office/officeart/2018/5/layout/IconCircleLabelList"/>
    <dgm:cxn modelId="{E50132EA-7DE5-714D-B3AA-1F53102FDA8A}" type="presParOf" srcId="{492909DD-E7A3-4C48-889B-08556E6CE7B0}" destId="{2F4FCE4B-AC17-4567-A539-CBA42CB5C683}" srcOrd="2" destOrd="0" presId="urn:microsoft.com/office/officeart/2018/5/layout/IconCircleLabelList"/>
    <dgm:cxn modelId="{01E51CF4-20FA-2645-904A-A9D14DB36673}" type="presParOf" srcId="{2F4FCE4B-AC17-4567-A539-CBA42CB5C683}" destId="{646C6F51-0ABD-4032-AB73-B3BC05E2CCB7}" srcOrd="0" destOrd="0" presId="urn:microsoft.com/office/officeart/2018/5/layout/IconCircleLabelList"/>
    <dgm:cxn modelId="{D667A88D-9799-354E-92D0-0D2E425F141C}" type="presParOf" srcId="{2F4FCE4B-AC17-4567-A539-CBA42CB5C683}" destId="{8455C905-32DB-463D-889C-6CE207365DE5}" srcOrd="1" destOrd="0" presId="urn:microsoft.com/office/officeart/2018/5/layout/IconCircleLabelList"/>
    <dgm:cxn modelId="{BE5AAF92-B27E-BD44-AC25-BECFE4F91053}" type="presParOf" srcId="{2F4FCE4B-AC17-4567-A539-CBA42CB5C683}" destId="{B553D850-4A53-40B7-97AB-DF3A7701919F}" srcOrd="2" destOrd="0" presId="urn:microsoft.com/office/officeart/2018/5/layout/IconCircleLabelList"/>
    <dgm:cxn modelId="{B3CEE20A-EE44-9F4C-97F2-7CFA06899A9F}" type="presParOf" srcId="{2F4FCE4B-AC17-4567-A539-CBA42CB5C683}" destId="{CDF5E9A0-65ED-4F0E-A060-D66BCFEC355C}" srcOrd="3" destOrd="0" presId="urn:microsoft.com/office/officeart/2018/5/layout/IconCircleLabelList"/>
    <dgm:cxn modelId="{D74C1BB3-3B54-894F-90BF-24E123E3531B}" type="presParOf" srcId="{492909DD-E7A3-4C48-889B-08556E6CE7B0}" destId="{DCA302EB-EF32-4D42-9B44-FC0A357D0CA7}" srcOrd="3" destOrd="0" presId="urn:microsoft.com/office/officeart/2018/5/layout/IconCircleLabelList"/>
    <dgm:cxn modelId="{676FC7C0-1065-A246-9E91-D5113BEB364A}" type="presParOf" srcId="{492909DD-E7A3-4C48-889B-08556E6CE7B0}" destId="{2E7EA19A-1B17-42AC-843E-5F87D8EC9702}" srcOrd="4" destOrd="0" presId="urn:microsoft.com/office/officeart/2018/5/layout/IconCircleLabelList"/>
    <dgm:cxn modelId="{F6EA80A1-11DB-5D4D-8A30-97280FFDD6F6}" type="presParOf" srcId="{2E7EA19A-1B17-42AC-843E-5F87D8EC9702}" destId="{1AEC3491-D287-4BAB-95CC-F467391E968E}" srcOrd="0" destOrd="0" presId="urn:microsoft.com/office/officeart/2018/5/layout/IconCircleLabelList"/>
    <dgm:cxn modelId="{BD82A54E-C6E1-D746-90A1-B3642415A42F}" type="presParOf" srcId="{2E7EA19A-1B17-42AC-843E-5F87D8EC9702}" destId="{3A7EABD8-8575-4FB6-9B57-0641F46DCBB3}" srcOrd="1" destOrd="0" presId="urn:microsoft.com/office/officeart/2018/5/layout/IconCircleLabelList"/>
    <dgm:cxn modelId="{1924245B-1BAC-F84C-9BEA-10CAD5543CEB}" type="presParOf" srcId="{2E7EA19A-1B17-42AC-843E-5F87D8EC9702}" destId="{B8A09374-BF18-4969-A322-C7F75820698E}" srcOrd="2" destOrd="0" presId="urn:microsoft.com/office/officeart/2018/5/layout/IconCircleLabelList"/>
    <dgm:cxn modelId="{F6B861AC-6C72-D748-A73F-02AF2FA1326C}" type="presParOf" srcId="{2E7EA19A-1B17-42AC-843E-5F87D8EC9702}" destId="{04F80F7C-E958-4C10-96FF-9152C842273F}" srcOrd="3" destOrd="0" presId="urn:microsoft.com/office/officeart/2018/5/layout/IconCircleLabelList"/>
    <dgm:cxn modelId="{D1D8764A-8BE4-C14B-87AD-8B05F722C9C9}" type="presParOf" srcId="{492909DD-E7A3-4C48-889B-08556E6CE7B0}" destId="{9F53AA2C-6BD9-074A-B0E8-DF734CA47F4C}" srcOrd="5" destOrd="0" presId="urn:microsoft.com/office/officeart/2018/5/layout/IconCircleLabelList"/>
    <dgm:cxn modelId="{B3DD5D7A-EE09-D942-8F35-7BC517E5E446}" type="presParOf" srcId="{492909DD-E7A3-4C48-889B-08556E6CE7B0}" destId="{4105B07A-DA9C-45E8-A0BD-ABBCB37FA02F}" srcOrd="6" destOrd="0" presId="urn:microsoft.com/office/officeart/2018/5/layout/IconCircleLabelList"/>
    <dgm:cxn modelId="{42F70EC8-C239-5B41-A34B-0CC04CEE69F8}" type="presParOf" srcId="{4105B07A-DA9C-45E8-A0BD-ABBCB37FA02F}" destId="{B9309E78-33E3-4CF7-86EE-6AA2F1BA1309}" srcOrd="0" destOrd="0" presId="urn:microsoft.com/office/officeart/2018/5/layout/IconCircleLabelList"/>
    <dgm:cxn modelId="{0091D8A2-B4B1-8D4B-AF9B-A59F61445F3B}" type="presParOf" srcId="{4105B07A-DA9C-45E8-A0BD-ABBCB37FA02F}" destId="{C7C8FD53-7512-40E1-B3A4-285BD3CBF48A}" srcOrd="1" destOrd="0" presId="urn:microsoft.com/office/officeart/2018/5/layout/IconCircleLabelList"/>
    <dgm:cxn modelId="{A9147991-6CC3-3044-8F6E-8A6564675E64}" type="presParOf" srcId="{4105B07A-DA9C-45E8-A0BD-ABBCB37FA02F}" destId="{98448F60-6B01-43DB-A2FF-2FA7333A2748}" srcOrd="2" destOrd="0" presId="urn:microsoft.com/office/officeart/2018/5/layout/IconCircleLabelList"/>
    <dgm:cxn modelId="{DEDE5480-EE28-064E-A6AA-E23E723C9D32}" type="presParOf" srcId="{4105B07A-DA9C-45E8-A0BD-ABBCB37FA02F}" destId="{D65B7931-E4F0-4212-B964-37A862724A9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7BEDD-3EFB-E743-8121-CD54BB9811BB}" type="doc">
      <dgm:prSet loTypeId="urn:microsoft.com/office/officeart/2005/8/layout/cycle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889982-3973-744D-B7BB-DD5D8E88F0D7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B36BDC20-1683-9249-B8E0-14CF7D661601}" type="parTrans" cxnId="{90CCF9B1-B052-F042-BCAE-A8E851A10D09}">
      <dgm:prSet/>
      <dgm:spPr/>
      <dgm:t>
        <a:bodyPr/>
        <a:lstStyle/>
        <a:p>
          <a:endParaRPr lang="en-US"/>
        </a:p>
      </dgm:t>
    </dgm:pt>
    <dgm:pt modelId="{84DE37F1-AFCF-A646-84DE-234A83AEB089}" type="sibTrans" cxnId="{90CCF9B1-B052-F042-BCAE-A8E851A10D09}">
      <dgm:prSet/>
      <dgm:spPr/>
      <dgm:t>
        <a:bodyPr/>
        <a:lstStyle/>
        <a:p>
          <a:endParaRPr lang="en-US"/>
        </a:p>
      </dgm:t>
    </dgm:pt>
    <dgm:pt modelId="{51FB81E8-AED6-1041-B4F6-F8041118F6D7}">
      <dgm:prSet phldrT="[Text]"/>
      <dgm:spPr/>
      <dgm:t>
        <a:bodyPr/>
        <a:lstStyle/>
        <a:p>
          <a:r>
            <a:rPr lang="en-US" dirty="0"/>
            <a:t>FELLOWSHIP</a:t>
          </a:r>
        </a:p>
      </dgm:t>
    </dgm:pt>
    <dgm:pt modelId="{A1F3E7E9-7675-8D44-B93F-C538E04D745E}" type="parTrans" cxnId="{1E3A2A38-B262-F347-847A-4695DFD2032B}">
      <dgm:prSet/>
      <dgm:spPr/>
      <dgm:t>
        <a:bodyPr/>
        <a:lstStyle/>
        <a:p>
          <a:endParaRPr lang="en-US"/>
        </a:p>
      </dgm:t>
    </dgm:pt>
    <dgm:pt modelId="{E6B5E7B9-C3E1-CF48-B3C8-0C3F94F6F30C}" type="sibTrans" cxnId="{1E3A2A38-B262-F347-847A-4695DFD2032B}">
      <dgm:prSet/>
      <dgm:spPr/>
      <dgm:t>
        <a:bodyPr/>
        <a:lstStyle/>
        <a:p>
          <a:endParaRPr lang="en-US"/>
        </a:p>
      </dgm:t>
    </dgm:pt>
    <dgm:pt modelId="{FB499FF4-644D-AF4D-BF82-96F0ECCBD2A7}">
      <dgm:prSet phldrT="[Text]"/>
      <dgm:spPr/>
      <dgm:t>
        <a:bodyPr/>
        <a:lstStyle/>
        <a:p>
          <a:r>
            <a:rPr lang="en-US" dirty="0"/>
            <a:t>PROGRAMS</a:t>
          </a:r>
        </a:p>
      </dgm:t>
    </dgm:pt>
    <dgm:pt modelId="{ACE8061F-488D-664D-A607-1DC424794ADA}" type="parTrans" cxnId="{448633A9-02F9-AA4A-9850-D24F1308CF00}">
      <dgm:prSet/>
      <dgm:spPr/>
      <dgm:t>
        <a:bodyPr/>
        <a:lstStyle/>
        <a:p>
          <a:endParaRPr lang="en-US"/>
        </a:p>
      </dgm:t>
    </dgm:pt>
    <dgm:pt modelId="{2802E4A1-17C9-6E42-940E-48D2EC527CD6}" type="sibTrans" cxnId="{448633A9-02F9-AA4A-9850-D24F1308CF00}">
      <dgm:prSet/>
      <dgm:spPr/>
      <dgm:t>
        <a:bodyPr/>
        <a:lstStyle/>
        <a:p>
          <a:endParaRPr lang="en-US"/>
        </a:p>
      </dgm:t>
    </dgm:pt>
    <dgm:pt modelId="{370CA891-A590-494A-B5E2-5BAC0509F436}">
      <dgm:prSet phldrT="[Text]"/>
      <dgm:spPr/>
      <dgm:t>
        <a:bodyPr/>
        <a:lstStyle/>
        <a:p>
          <a:r>
            <a:rPr lang="en-US" dirty="0"/>
            <a:t>STRUCTURE</a:t>
          </a:r>
        </a:p>
      </dgm:t>
    </dgm:pt>
    <dgm:pt modelId="{A2044327-CF25-2B42-96ED-1A809EE51C3A}" type="parTrans" cxnId="{693C58F2-0D4B-B74E-A30F-0F21D22A86E6}">
      <dgm:prSet/>
      <dgm:spPr/>
      <dgm:t>
        <a:bodyPr/>
        <a:lstStyle/>
        <a:p>
          <a:endParaRPr lang="en-US"/>
        </a:p>
      </dgm:t>
    </dgm:pt>
    <dgm:pt modelId="{1867A06E-B83F-B244-A65F-D4E37CB18D58}" type="sibTrans" cxnId="{693C58F2-0D4B-B74E-A30F-0F21D22A86E6}">
      <dgm:prSet/>
      <dgm:spPr/>
      <dgm:t>
        <a:bodyPr/>
        <a:lstStyle/>
        <a:p>
          <a:endParaRPr lang="en-US"/>
        </a:p>
      </dgm:t>
    </dgm:pt>
    <dgm:pt modelId="{4A4A6C76-10E9-B141-99EF-5467033F23BA}" type="pres">
      <dgm:prSet presAssocID="{5677BEDD-3EFB-E743-8121-CD54BB9811BB}" presName="Name0" presStyleCnt="0">
        <dgm:presLayoutVars>
          <dgm:dir/>
          <dgm:resizeHandles val="exact"/>
        </dgm:presLayoutVars>
      </dgm:prSet>
      <dgm:spPr/>
    </dgm:pt>
    <dgm:pt modelId="{99240C69-4F45-DF4B-A8E7-942C578025C3}" type="pres">
      <dgm:prSet presAssocID="{5677BEDD-3EFB-E743-8121-CD54BB9811BB}" presName="cycle" presStyleCnt="0"/>
      <dgm:spPr/>
    </dgm:pt>
    <dgm:pt modelId="{47AE1D23-564A-444E-A7E5-0094E8C938C4}" type="pres">
      <dgm:prSet presAssocID="{31889982-3973-744D-B7BB-DD5D8E88F0D7}" presName="nodeFirstNode" presStyleLbl="node1" presStyleIdx="0" presStyleCnt="4">
        <dgm:presLayoutVars>
          <dgm:bulletEnabled val="1"/>
        </dgm:presLayoutVars>
      </dgm:prSet>
      <dgm:spPr/>
    </dgm:pt>
    <dgm:pt modelId="{AED79BEF-7087-B542-AEB8-09FF95A1EC69}" type="pres">
      <dgm:prSet presAssocID="{84DE37F1-AFCF-A646-84DE-234A83AEB089}" presName="sibTransFirstNode" presStyleLbl="bgShp" presStyleIdx="0" presStyleCnt="1"/>
      <dgm:spPr/>
    </dgm:pt>
    <dgm:pt modelId="{838A5193-B3D1-3649-BF70-77B0C1994D46}" type="pres">
      <dgm:prSet presAssocID="{51FB81E8-AED6-1041-B4F6-F8041118F6D7}" presName="nodeFollowingNodes" presStyleLbl="node1" presStyleIdx="1" presStyleCnt="4">
        <dgm:presLayoutVars>
          <dgm:bulletEnabled val="1"/>
        </dgm:presLayoutVars>
      </dgm:prSet>
      <dgm:spPr/>
    </dgm:pt>
    <dgm:pt modelId="{4249B370-1708-7E4F-AC2A-95DB149EBADB}" type="pres">
      <dgm:prSet presAssocID="{FB499FF4-644D-AF4D-BF82-96F0ECCBD2A7}" presName="nodeFollowingNodes" presStyleLbl="node1" presStyleIdx="2" presStyleCnt="4">
        <dgm:presLayoutVars>
          <dgm:bulletEnabled val="1"/>
        </dgm:presLayoutVars>
      </dgm:prSet>
      <dgm:spPr/>
    </dgm:pt>
    <dgm:pt modelId="{09500BD4-D6F1-D44D-948D-A9B1CBF2305C}" type="pres">
      <dgm:prSet presAssocID="{370CA891-A590-494A-B5E2-5BAC0509F436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A8D7890B-5EF6-E049-93B3-08FE2FC5DB98}" type="presOf" srcId="{84DE37F1-AFCF-A646-84DE-234A83AEB089}" destId="{AED79BEF-7087-B542-AEB8-09FF95A1EC69}" srcOrd="0" destOrd="0" presId="urn:microsoft.com/office/officeart/2005/8/layout/cycle3"/>
    <dgm:cxn modelId="{F8231815-9027-054D-9F50-69D432282D1F}" type="presOf" srcId="{370CA891-A590-494A-B5E2-5BAC0509F436}" destId="{09500BD4-D6F1-D44D-948D-A9B1CBF2305C}" srcOrd="0" destOrd="0" presId="urn:microsoft.com/office/officeart/2005/8/layout/cycle3"/>
    <dgm:cxn modelId="{1E3A2A38-B262-F347-847A-4695DFD2032B}" srcId="{5677BEDD-3EFB-E743-8121-CD54BB9811BB}" destId="{51FB81E8-AED6-1041-B4F6-F8041118F6D7}" srcOrd="1" destOrd="0" parTransId="{A1F3E7E9-7675-8D44-B93F-C538E04D745E}" sibTransId="{E6B5E7B9-C3E1-CF48-B3C8-0C3F94F6F30C}"/>
    <dgm:cxn modelId="{2AFE0E64-BBC6-4D4C-983B-DE5670B0BABC}" type="presOf" srcId="{5677BEDD-3EFB-E743-8121-CD54BB9811BB}" destId="{4A4A6C76-10E9-B141-99EF-5467033F23BA}" srcOrd="0" destOrd="0" presId="urn:microsoft.com/office/officeart/2005/8/layout/cycle3"/>
    <dgm:cxn modelId="{60232265-BACF-D949-9160-02236E8A82F5}" type="presOf" srcId="{FB499FF4-644D-AF4D-BF82-96F0ECCBD2A7}" destId="{4249B370-1708-7E4F-AC2A-95DB149EBADB}" srcOrd="0" destOrd="0" presId="urn:microsoft.com/office/officeart/2005/8/layout/cycle3"/>
    <dgm:cxn modelId="{7387FD73-6C8B-CD49-B15D-562D74EFA871}" type="presOf" srcId="{31889982-3973-744D-B7BB-DD5D8E88F0D7}" destId="{47AE1D23-564A-444E-A7E5-0094E8C938C4}" srcOrd="0" destOrd="0" presId="urn:microsoft.com/office/officeart/2005/8/layout/cycle3"/>
    <dgm:cxn modelId="{448633A9-02F9-AA4A-9850-D24F1308CF00}" srcId="{5677BEDD-3EFB-E743-8121-CD54BB9811BB}" destId="{FB499FF4-644D-AF4D-BF82-96F0ECCBD2A7}" srcOrd="2" destOrd="0" parTransId="{ACE8061F-488D-664D-A607-1DC424794ADA}" sibTransId="{2802E4A1-17C9-6E42-940E-48D2EC527CD6}"/>
    <dgm:cxn modelId="{90CCF9B1-B052-F042-BCAE-A8E851A10D09}" srcId="{5677BEDD-3EFB-E743-8121-CD54BB9811BB}" destId="{31889982-3973-744D-B7BB-DD5D8E88F0D7}" srcOrd="0" destOrd="0" parTransId="{B36BDC20-1683-9249-B8E0-14CF7D661601}" sibTransId="{84DE37F1-AFCF-A646-84DE-234A83AEB089}"/>
    <dgm:cxn modelId="{693C58F2-0D4B-B74E-A30F-0F21D22A86E6}" srcId="{5677BEDD-3EFB-E743-8121-CD54BB9811BB}" destId="{370CA891-A590-494A-B5E2-5BAC0509F436}" srcOrd="3" destOrd="0" parTransId="{A2044327-CF25-2B42-96ED-1A809EE51C3A}" sibTransId="{1867A06E-B83F-B244-A65F-D4E37CB18D58}"/>
    <dgm:cxn modelId="{180D9CFB-4E93-9746-B9B1-A38A86120954}" type="presOf" srcId="{51FB81E8-AED6-1041-B4F6-F8041118F6D7}" destId="{838A5193-B3D1-3649-BF70-77B0C1994D46}" srcOrd="0" destOrd="0" presId="urn:microsoft.com/office/officeart/2005/8/layout/cycle3"/>
    <dgm:cxn modelId="{CB704659-90B3-D54C-994D-05CD0A236DB0}" type="presParOf" srcId="{4A4A6C76-10E9-B141-99EF-5467033F23BA}" destId="{99240C69-4F45-DF4B-A8E7-942C578025C3}" srcOrd="0" destOrd="0" presId="urn:microsoft.com/office/officeart/2005/8/layout/cycle3"/>
    <dgm:cxn modelId="{860DBBCC-CD5B-F846-AD2D-B29553100BF0}" type="presParOf" srcId="{99240C69-4F45-DF4B-A8E7-942C578025C3}" destId="{47AE1D23-564A-444E-A7E5-0094E8C938C4}" srcOrd="0" destOrd="0" presId="urn:microsoft.com/office/officeart/2005/8/layout/cycle3"/>
    <dgm:cxn modelId="{A4D31A5D-119F-C647-BF37-84B1D9188A9E}" type="presParOf" srcId="{99240C69-4F45-DF4B-A8E7-942C578025C3}" destId="{AED79BEF-7087-B542-AEB8-09FF95A1EC69}" srcOrd="1" destOrd="0" presId="urn:microsoft.com/office/officeart/2005/8/layout/cycle3"/>
    <dgm:cxn modelId="{5BFEA5D0-31BF-5F43-B6AC-8D1C80E3368C}" type="presParOf" srcId="{99240C69-4F45-DF4B-A8E7-942C578025C3}" destId="{838A5193-B3D1-3649-BF70-77B0C1994D46}" srcOrd="2" destOrd="0" presId="urn:microsoft.com/office/officeart/2005/8/layout/cycle3"/>
    <dgm:cxn modelId="{0ADAB1CB-2B94-DD48-BA8A-8E052E700112}" type="presParOf" srcId="{99240C69-4F45-DF4B-A8E7-942C578025C3}" destId="{4249B370-1708-7E4F-AC2A-95DB149EBADB}" srcOrd="3" destOrd="0" presId="urn:microsoft.com/office/officeart/2005/8/layout/cycle3"/>
    <dgm:cxn modelId="{77FE4CE1-657F-E849-B070-EB2C5B4CC1C9}" type="presParOf" srcId="{99240C69-4F45-DF4B-A8E7-942C578025C3}" destId="{09500BD4-D6F1-D44D-948D-A9B1CBF2305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890CA-29D3-435F-9E56-50460CCFDB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24DA90-F95E-4FE5-A956-53B47A834B4B}">
      <dgm:prSet/>
      <dgm:spPr/>
      <dgm:t>
        <a:bodyPr/>
        <a:lstStyle/>
        <a:p>
          <a:r>
            <a:rPr lang="en-US"/>
            <a:t>What is your PREDICAMENT?</a:t>
          </a:r>
        </a:p>
      </dgm:t>
    </dgm:pt>
    <dgm:pt modelId="{8B92DDB9-55AB-412D-B457-FE09F9D002E5}" type="parTrans" cxnId="{16ABF18D-BE97-403D-A560-5C3B49ECE74E}">
      <dgm:prSet/>
      <dgm:spPr/>
      <dgm:t>
        <a:bodyPr/>
        <a:lstStyle/>
        <a:p>
          <a:endParaRPr lang="en-US"/>
        </a:p>
      </dgm:t>
    </dgm:pt>
    <dgm:pt modelId="{2B695670-B792-4A15-9045-D0C010F15F4A}" type="sibTrans" cxnId="{16ABF18D-BE97-403D-A560-5C3B49ECE74E}">
      <dgm:prSet/>
      <dgm:spPr/>
      <dgm:t>
        <a:bodyPr/>
        <a:lstStyle/>
        <a:p>
          <a:endParaRPr lang="en-US"/>
        </a:p>
      </dgm:t>
    </dgm:pt>
    <dgm:pt modelId="{8D6751EC-FD5A-4F95-8F86-47B50BF3F1E2}">
      <dgm:prSet/>
      <dgm:spPr/>
      <dgm:t>
        <a:bodyPr/>
        <a:lstStyle/>
        <a:p>
          <a:r>
            <a:rPr lang="en-US" dirty="0"/>
            <a:t>What is your POWER?</a:t>
          </a:r>
        </a:p>
      </dgm:t>
    </dgm:pt>
    <dgm:pt modelId="{0740BEF7-810E-4AAD-AB8F-A02B46D836D1}" type="parTrans" cxnId="{1B94123A-4A62-427B-8294-D78DD505AA6F}">
      <dgm:prSet/>
      <dgm:spPr/>
      <dgm:t>
        <a:bodyPr/>
        <a:lstStyle/>
        <a:p>
          <a:endParaRPr lang="en-US"/>
        </a:p>
      </dgm:t>
    </dgm:pt>
    <dgm:pt modelId="{F1C6A98D-FA85-4FBE-AFAE-D7F2FA2F02EE}" type="sibTrans" cxnId="{1B94123A-4A62-427B-8294-D78DD505AA6F}">
      <dgm:prSet/>
      <dgm:spPr/>
      <dgm:t>
        <a:bodyPr/>
        <a:lstStyle/>
        <a:p>
          <a:endParaRPr lang="en-US"/>
        </a:p>
      </dgm:t>
    </dgm:pt>
    <dgm:pt modelId="{964E3846-DE17-49D9-B8B2-1821988CB10C}">
      <dgm:prSet/>
      <dgm:spPr/>
      <dgm:t>
        <a:bodyPr/>
        <a:lstStyle/>
        <a:p>
          <a:r>
            <a:rPr lang="en-US"/>
            <a:t>What is your PASSION?</a:t>
          </a:r>
        </a:p>
      </dgm:t>
    </dgm:pt>
    <dgm:pt modelId="{86C800E6-F1BC-43BC-B1A7-85727D8D853C}" type="parTrans" cxnId="{D1968090-2A56-4EF2-BF43-CC3021D24641}">
      <dgm:prSet/>
      <dgm:spPr/>
      <dgm:t>
        <a:bodyPr/>
        <a:lstStyle/>
        <a:p>
          <a:endParaRPr lang="en-US"/>
        </a:p>
      </dgm:t>
    </dgm:pt>
    <dgm:pt modelId="{49AF7AAC-1A22-44C0-A5AF-D138E8C38096}" type="sibTrans" cxnId="{D1968090-2A56-4EF2-BF43-CC3021D24641}">
      <dgm:prSet/>
      <dgm:spPr/>
      <dgm:t>
        <a:bodyPr/>
        <a:lstStyle/>
        <a:p>
          <a:endParaRPr lang="en-US"/>
        </a:p>
      </dgm:t>
    </dgm:pt>
    <dgm:pt modelId="{7E39DFDA-AE35-40BE-97C7-59A481291746}">
      <dgm:prSet/>
      <dgm:spPr/>
      <dgm:t>
        <a:bodyPr/>
        <a:lstStyle/>
        <a:p>
          <a:r>
            <a:rPr lang="en-US"/>
            <a:t>What is your PAST?</a:t>
          </a:r>
        </a:p>
      </dgm:t>
    </dgm:pt>
    <dgm:pt modelId="{079FEE4A-353F-4C47-93D2-4367AE1F1AC9}" type="parTrans" cxnId="{25B6EE22-517A-4E41-B718-248669AB2456}">
      <dgm:prSet/>
      <dgm:spPr/>
      <dgm:t>
        <a:bodyPr/>
        <a:lstStyle/>
        <a:p>
          <a:endParaRPr lang="en-US"/>
        </a:p>
      </dgm:t>
    </dgm:pt>
    <dgm:pt modelId="{B599E04C-87E3-4CC8-A7E5-E457AEE30BE6}" type="sibTrans" cxnId="{25B6EE22-517A-4E41-B718-248669AB2456}">
      <dgm:prSet/>
      <dgm:spPr/>
      <dgm:t>
        <a:bodyPr/>
        <a:lstStyle/>
        <a:p>
          <a:endParaRPr lang="en-US"/>
        </a:p>
      </dgm:t>
    </dgm:pt>
    <dgm:pt modelId="{DD9EA69B-8307-5E45-A96B-CE963FEFF03A}" type="pres">
      <dgm:prSet presAssocID="{709890CA-29D3-435F-9E56-50460CCFDB56}" presName="linear" presStyleCnt="0">
        <dgm:presLayoutVars>
          <dgm:animLvl val="lvl"/>
          <dgm:resizeHandles val="exact"/>
        </dgm:presLayoutVars>
      </dgm:prSet>
      <dgm:spPr/>
    </dgm:pt>
    <dgm:pt modelId="{559FAB4C-4EDD-3949-B5EF-DF3A1D191C9E}" type="pres">
      <dgm:prSet presAssocID="{3524DA90-F95E-4FE5-A956-53B47A834B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A3407E-9755-8543-BC44-07FE4233D45A}" type="pres">
      <dgm:prSet presAssocID="{2B695670-B792-4A15-9045-D0C010F15F4A}" presName="spacer" presStyleCnt="0"/>
      <dgm:spPr/>
    </dgm:pt>
    <dgm:pt modelId="{2A11B715-3432-E447-B2FB-E2C1FA38DFE3}" type="pres">
      <dgm:prSet presAssocID="{8D6751EC-FD5A-4F95-8F86-47B50BF3F1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4436B4-A73F-2043-AB3C-CEF3CD82A105}" type="pres">
      <dgm:prSet presAssocID="{F1C6A98D-FA85-4FBE-AFAE-D7F2FA2F02EE}" presName="spacer" presStyleCnt="0"/>
      <dgm:spPr/>
    </dgm:pt>
    <dgm:pt modelId="{8E261207-D8AF-6E46-8DCA-3B6A84798032}" type="pres">
      <dgm:prSet presAssocID="{964E3846-DE17-49D9-B8B2-1821988CB1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80442E-6AC7-3842-8863-86DF89B26DB4}" type="pres">
      <dgm:prSet presAssocID="{49AF7AAC-1A22-44C0-A5AF-D138E8C38096}" presName="spacer" presStyleCnt="0"/>
      <dgm:spPr/>
    </dgm:pt>
    <dgm:pt modelId="{7AA01565-B71C-A049-8C8C-28F387BD9DDD}" type="pres">
      <dgm:prSet presAssocID="{7E39DFDA-AE35-40BE-97C7-59A4812917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F1C211-D068-6F42-ABF5-0F1519B23F41}" type="presOf" srcId="{3524DA90-F95E-4FE5-A956-53B47A834B4B}" destId="{559FAB4C-4EDD-3949-B5EF-DF3A1D191C9E}" srcOrd="0" destOrd="0" presId="urn:microsoft.com/office/officeart/2005/8/layout/vList2"/>
    <dgm:cxn modelId="{25B6EE22-517A-4E41-B718-248669AB2456}" srcId="{709890CA-29D3-435F-9E56-50460CCFDB56}" destId="{7E39DFDA-AE35-40BE-97C7-59A481291746}" srcOrd="3" destOrd="0" parTransId="{079FEE4A-353F-4C47-93D2-4367AE1F1AC9}" sibTransId="{B599E04C-87E3-4CC8-A7E5-E457AEE30BE6}"/>
    <dgm:cxn modelId="{1B94123A-4A62-427B-8294-D78DD505AA6F}" srcId="{709890CA-29D3-435F-9E56-50460CCFDB56}" destId="{8D6751EC-FD5A-4F95-8F86-47B50BF3F1E2}" srcOrd="1" destOrd="0" parTransId="{0740BEF7-810E-4AAD-AB8F-A02B46D836D1}" sibTransId="{F1C6A98D-FA85-4FBE-AFAE-D7F2FA2F02EE}"/>
    <dgm:cxn modelId="{94A7B975-D57B-0C41-89EF-0048A84F3840}" type="presOf" srcId="{709890CA-29D3-435F-9E56-50460CCFDB56}" destId="{DD9EA69B-8307-5E45-A96B-CE963FEFF03A}" srcOrd="0" destOrd="0" presId="urn:microsoft.com/office/officeart/2005/8/layout/vList2"/>
    <dgm:cxn modelId="{D9E5F77F-B004-5F46-B5E1-F66826A00AC2}" type="presOf" srcId="{7E39DFDA-AE35-40BE-97C7-59A481291746}" destId="{7AA01565-B71C-A049-8C8C-28F387BD9DDD}" srcOrd="0" destOrd="0" presId="urn:microsoft.com/office/officeart/2005/8/layout/vList2"/>
    <dgm:cxn modelId="{16ABF18D-BE97-403D-A560-5C3B49ECE74E}" srcId="{709890CA-29D3-435F-9E56-50460CCFDB56}" destId="{3524DA90-F95E-4FE5-A956-53B47A834B4B}" srcOrd="0" destOrd="0" parTransId="{8B92DDB9-55AB-412D-B457-FE09F9D002E5}" sibTransId="{2B695670-B792-4A15-9045-D0C010F15F4A}"/>
    <dgm:cxn modelId="{D1968090-2A56-4EF2-BF43-CC3021D24641}" srcId="{709890CA-29D3-435F-9E56-50460CCFDB56}" destId="{964E3846-DE17-49D9-B8B2-1821988CB10C}" srcOrd="2" destOrd="0" parTransId="{86C800E6-F1BC-43BC-B1A7-85727D8D853C}" sibTransId="{49AF7AAC-1A22-44C0-A5AF-D138E8C38096}"/>
    <dgm:cxn modelId="{D6FDB2A8-A593-BB4E-B855-299C98024DD2}" type="presOf" srcId="{964E3846-DE17-49D9-B8B2-1821988CB10C}" destId="{8E261207-D8AF-6E46-8DCA-3B6A84798032}" srcOrd="0" destOrd="0" presId="urn:microsoft.com/office/officeart/2005/8/layout/vList2"/>
    <dgm:cxn modelId="{068FC0AC-EC6A-8D4D-962F-64F8906915CC}" type="presOf" srcId="{8D6751EC-FD5A-4F95-8F86-47B50BF3F1E2}" destId="{2A11B715-3432-E447-B2FB-E2C1FA38DFE3}" srcOrd="0" destOrd="0" presId="urn:microsoft.com/office/officeart/2005/8/layout/vList2"/>
    <dgm:cxn modelId="{B56A3174-4C5E-E34E-9EDC-4AA8154B0345}" type="presParOf" srcId="{DD9EA69B-8307-5E45-A96B-CE963FEFF03A}" destId="{559FAB4C-4EDD-3949-B5EF-DF3A1D191C9E}" srcOrd="0" destOrd="0" presId="urn:microsoft.com/office/officeart/2005/8/layout/vList2"/>
    <dgm:cxn modelId="{D00D5F24-C532-1347-BAA5-E29CEF864296}" type="presParOf" srcId="{DD9EA69B-8307-5E45-A96B-CE963FEFF03A}" destId="{36A3407E-9755-8543-BC44-07FE4233D45A}" srcOrd="1" destOrd="0" presId="urn:microsoft.com/office/officeart/2005/8/layout/vList2"/>
    <dgm:cxn modelId="{0CA12FC0-25CD-0342-9361-0191034508AB}" type="presParOf" srcId="{DD9EA69B-8307-5E45-A96B-CE963FEFF03A}" destId="{2A11B715-3432-E447-B2FB-E2C1FA38DFE3}" srcOrd="2" destOrd="0" presId="urn:microsoft.com/office/officeart/2005/8/layout/vList2"/>
    <dgm:cxn modelId="{13EE5A05-86A0-664A-AA28-1C95DFE0F93B}" type="presParOf" srcId="{DD9EA69B-8307-5E45-A96B-CE963FEFF03A}" destId="{D54436B4-A73F-2043-AB3C-CEF3CD82A105}" srcOrd="3" destOrd="0" presId="urn:microsoft.com/office/officeart/2005/8/layout/vList2"/>
    <dgm:cxn modelId="{7A2B9C0F-8002-CB47-86BF-FD1FF5E5BD06}" type="presParOf" srcId="{DD9EA69B-8307-5E45-A96B-CE963FEFF03A}" destId="{8E261207-D8AF-6E46-8DCA-3B6A84798032}" srcOrd="4" destOrd="0" presId="urn:microsoft.com/office/officeart/2005/8/layout/vList2"/>
    <dgm:cxn modelId="{5D5FCAB2-80CC-A444-B913-4AA629D09A7A}" type="presParOf" srcId="{DD9EA69B-8307-5E45-A96B-CE963FEFF03A}" destId="{C380442E-6AC7-3842-8863-86DF89B26DB4}" srcOrd="5" destOrd="0" presId="urn:microsoft.com/office/officeart/2005/8/layout/vList2"/>
    <dgm:cxn modelId="{884856AF-76D0-D943-AC32-02D3097FF3D1}" type="presParOf" srcId="{DD9EA69B-8307-5E45-A96B-CE963FEFF03A}" destId="{7AA01565-B71C-A049-8C8C-28F387BD9D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81F3D-5936-48F9-B278-A93D3D083DAB}">
      <dsp:nvSpPr>
        <dsp:cNvPr id="0" name=""/>
        <dsp:cNvSpPr/>
      </dsp:nvSpPr>
      <dsp:spPr>
        <a:xfrm>
          <a:off x="999731" y="823566"/>
          <a:ext cx="1265303" cy="1265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84591-2CFA-4C2B-AD7B-F37A6522AF9F}">
      <dsp:nvSpPr>
        <dsp:cNvPr id="0" name=""/>
        <dsp:cNvSpPr/>
      </dsp:nvSpPr>
      <dsp:spPr>
        <a:xfrm>
          <a:off x="1269385" y="1093220"/>
          <a:ext cx="725993" cy="725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C78DE-4DA9-4FAA-91E7-0378E70AF850}">
      <dsp:nvSpPr>
        <dsp:cNvPr id="0" name=""/>
        <dsp:cNvSpPr/>
      </dsp:nvSpPr>
      <dsp:spPr>
        <a:xfrm>
          <a:off x="595248" y="2482979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Vision</a:t>
          </a:r>
        </a:p>
      </dsp:txBody>
      <dsp:txXfrm>
        <a:off x="595248" y="2482979"/>
        <a:ext cx="2074267" cy="720000"/>
      </dsp:txXfrm>
    </dsp:sp>
    <dsp:sp modelId="{646C6F51-0ABD-4032-AB73-B3BC05E2CCB7}">
      <dsp:nvSpPr>
        <dsp:cNvPr id="0" name=""/>
        <dsp:cNvSpPr/>
      </dsp:nvSpPr>
      <dsp:spPr>
        <a:xfrm>
          <a:off x="3436995" y="823566"/>
          <a:ext cx="1265303" cy="12653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5C905-32DB-463D-889C-6CE207365DE5}">
      <dsp:nvSpPr>
        <dsp:cNvPr id="0" name=""/>
        <dsp:cNvSpPr/>
      </dsp:nvSpPr>
      <dsp:spPr>
        <a:xfrm>
          <a:off x="3706650" y="1093220"/>
          <a:ext cx="725993" cy="725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5E9A0-65ED-4F0E-A060-D66BCFEC355C}">
      <dsp:nvSpPr>
        <dsp:cNvPr id="0" name=""/>
        <dsp:cNvSpPr/>
      </dsp:nvSpPr>
      <dsp:spPr>
        <a:xfrm>
          <a:off x="3032513" y="2482979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Fellowship</a:t>
          </a:r>
        </a:p>
      </dsp:txBody>
      <dsp:txXfrm>
        <a:off x="3032513" y="2482979"/>
        <a:ext cx="2074267" cy="720000"/>
      </dsp:txXfrm>
    </dsp:sp>
    <dsp:sp modelId="{1AEC3491-D287-4BAB-95CC-F467391E968E}">
      <dsp:nvSpPr>
        <dsp:cNvPr id="0" name=""/>
        <dsp:cNvSpPr/>
      </dsp:nvSpPr>
      <dsp:spPr>
        <a:xfrm>
          <a:off x="5874259" y="823566"/>
          <a:ext cx="1265303" cy="1265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EABD8-8575-4FB6-9B57-0641F46DCBB3}">
      <dsp:nvSpPr>
        <dsp:cNvPr id="0" name=""/>
        <dsp:cNvSpPr/>
      </dsp:nvSpPr>
      <dsp:spPr>
        <a:xfrm>
          <a:off x="6143914" y="1093220"/>
          <a:ext cx="725993" cy="725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80F7C-E958-4C10-96FF-9152C842273F}">
      <dsp:nvSpPr>
        <dsp:cNvPr id="0" name=""/>
        <dsp:cNvSpPr/>
      </dsp:nvSpPr>
      <dsp:spPr>
        <a:xfrm>
          <a:off x="5469777" y="2482979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Programs</a:t>
          </a:r>
          <a:endParaRPr lang="en-US" sz="2600" kern="1200" dirty="0"/>
        </a:p>
      </dsp:txBody>
      <dsp:txXfrm>
        <a:off x="5469777" y="2482979"/>
        <a:ext cx="2074267" cy="720000"/>
      </dsp:txXfrm>
    </dsp:sp>
    <dsp:sp modelId="{B9309E78-33E3-4CF7-86EE-6AA2F1BA1309}">
      <dsp:nvSpPr>
        <dsp:cNvPr id="0" name=""/>
        <dsp:cNvSpPr/>
      </dsp:nvSpPr>
      <dsp:spPr>
        <a:xfrm>
          <a:off x="8311523" y="823566"/>
          <a:ext cx="1265303" cy="1265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8FD53-7512-40E1-B3A4-285BD3CBF48A}">
      <dsp:nvSpPr>
        <dsp:cNvPr id="0" name=""/>
        <dsp:cNvSpPr/>
      </dsp:nvSpPr>
      <dsp:spPr>
        <a:xfrm>
          <a:off x="8581178" y="1093220"/>
          <a:ext cx="725993" cy="725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B7931-E4F0-4212-B964-37A862724A9C}">
      <dsp:nvSpPr>
        <dsp:cNvPr id="0" name=""/>
        <dsp:cNvSpPr/>
      </dsp:nvSpPr>
      <dsp:spPr>
        <a:xfrm>
          <a:off x="7907041" y="2482979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Structure</a:t>
          </a:r>
        </a:p>
      </dsp:txBody>
      <dsp:txXfrm>
        <a:off x="7907041" y="2482979"/>
        <a:ext cx="207426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79BEF-7087-B542-AEB8-09FF95A1EC69}">
      <dsp:nvSpPr>
        <dsp:cNvPr id="0" name=""/>
        <dsp:cNvSpPr/>
      </dsp:nvSpPr>
      <dsp:spPr>
        <a:xfrm>
          <a:off x="1475371" y="-125479"/>
          <a:ext cx="5177256" cy="5177256"/>
        </a:xfrm>
        <a:prstGeom prst="circularArrow">
          <a:avLst>
            <a:gd name="adj1" fmla="val 4668"/>
            <a:gd name="adj2" fmla="val 272909"/>
            <a:gd name="adj3" fmla="val 12888704"/>
            <a:gd name="adj4" fmla="val 1799187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1D23-564A-444E-A7E5-0094E8C938C4}">
      <dsp:nvSpPr>
        <dsp:cNvPr id="0" name=""/>
        <dsp:cNvSpPr/>
      </dsp:nvSpPr>
      <dsp:spPr>
        <a:xfrm>
          <a:off x="2365374" y="1042"/>
          <a:ext cx="3397249" cy="1698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VISION</a:t>
          </a:r>
        </a:p>
      </dsp:txBody>
      <dsp:txXfrm>
        <a:off x="2448294" y="83962"/>
        <a:ext cx="3231409" cy="1532784"/>
      </dsp:txXfrm>
    </dsp:sp>
    <dsp:sp modelId="{838A5193-B3D1-3649-BF70-77B0C1994D46}">
      <dsp:nvSpPr>
        <dsp:cNvPr id="0" name=""/>
        <dsp:cNvSpPr/>
      </dsp:nvSpPr>
      <dsp:spPr>
        <a:xfrm>
          <a:off x="4224353" y="1860021"/>
          <a:ext cx="3397249" cy="1698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FELLOWSHIP</a:t>
          </a:r>
        </a:p>
      </dsp:txBody>
      <dsp:txXfrm>
        <a:off x="4307273" y="1942941"/>
        <a:ext cx="3231409" cy="1532784"/>
      </dsp:txXfrm>
    </dsp:sp>
    <dsp:sp modelId="{4249B370-1708-7E4F-AC2A-95DB149EBADB}">
      <dsp:nvSpPr>
        <dsp:cNvPr id="0" name=""/>
        <dsp:cNvSpPr/>
      </dsp:nvSpPr>
      <dsp:spPr>
        <a:xfrm>
          <a:off x="2365375" y="3718999"/>
          <a:ext cx="3397249" cy="16986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PROGRAMS</a:t>
          </a:r>
        </a:p>
      </dsp:txBody>
      <dsp:txXfrm>
        <a:off x="2448295" y="3801919"/>
        <a:ext cx="3231409" cy="1532784"/>
      </dsp:txXfrm>
    </dsp:sp>
    <dsp:sp modelId="{09500BD4-D6F1-D44D-948D-A9B1CBF2305C}">
      <dsp:nvSpPr>
        <dsp:cNvPr id="0" name=""/>
        <dsp:cNvSpPr/>
      </dsp:nvSpPr>
      <dsp:spPr>
        <a:xfrm>
          <a:off x="506396" y="1860021"/>
          <a:ext cx="3397249" cy="1698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STRUCTURE</a:t>
          </a:r>
        </a:p>
      </dsp:txBody>
      <dsp:txXfrm>
        <a:off x="589316" y="1942941"/>
        <a:ext cx="3231409" cy="1532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FAB4C-4EDD-3949-B5EF-DF3A1D191C9E}">
      <dsp:nvSpPr>
        <dsp:cNvPr id="0" name=""/>
        <dsp:cNvSpPr/>
      </dsp:nvSpPr>
      <dsp:spPr>
        <a:xfrm>
          <a:off x="0" y="768274"/>
          <a:ext cx="5638800" cy="70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is your PREDICAMENT?</a:t>
          </a:r>
        </a:p>
      </dsp:txBody>
      <dsp:txXfrm>
        <a:off x="34269" y="802543"/>
        <a:ext cx="5570262" cy="633462"/>
      </dsp:txXfrm>
    </dsp:sp>
    <dsp:sp modelId="{2A11B715-3432-E447-B2FB-E2C1FA38DFE3}">
      <dsp:nvSpPr>
        <dsp:cNvPr id="0" name=""/>
        <dsp:cNvSpPr/>
      </dsp:nvSpPr>
      <dsp:spPr>
        <a:xfrm>
          <a:off x="0" y="1556674"/>
          <a:ext cx="5638800" cy="702000"/>
        </a:xfrm>
        <a:prstGeom prst="roundRect">
          <a:avLst/>
        </a:prstGeom>
        <a:solidFill>
          <a:schemeClr val="accent5">
            <a:hueOff val="1667626"/>
            <a:satOff val="1233"/>
            <a:lumOff val="34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is your POWER?</a:t>
          </a:r>
        </a:p>
      </dsp:txBody>
      <dsp:txXfrm>
        <a:off x="34269" y="1590943"/>
        <a:ext cx="5570262" cy="633462"/>
      </dsp:txXfrm>
    </dsp:sp>
    <dsp:sp modelId="{8E261207-D8AF-6E46-8DCA-3B6A84798032}">
      <dsp:nvSpPr>
        <dsp:cNvPr id="0" name=""/>
        <dsp:cNvSpPr/>
      </dsp:nvSpPr>
      <dsp:spPr>
        <a:xfrm>
          <a:off x="0" y="2345075"/>
          <a:ext cx="5638800" cy="702000"/>
        </a:xfrm>
        <a:prstGeom prst="roundRect">
          <a:avLst/>
        </a:prstGeom>
        <a:solidFill>
          <a:schemeClr val="accent5">
            <a:hueOff val="3335253"/>
            <a:satOff val="2467"/>
            <a:lumOff val="69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is your PASSION?</a:t>
          </a:r>
        </a:p>
      </dsp:txBody>
      <dsp:txXfrm>
        <a:off x="34269" y="2379344"/>
        <a:ext cx="5570262" cy="633462"/>
      </dsp:txXfrm>
    </dsp:sp>
    <dsp:sp modelId="{7AA01565-B71C-A049-8C8C-28F387BD9DDD}">
      <dsp:nvSpPr>
        <dsp:cNvPr id="0" name=""/>
        <dsp:cNvSpPr/>
      </dsp:nvSpPr>
      <dsp:spPr>
        <a:xfrm>
          <a:off x="0" y="3133475"/>
          <a:ext cx="5638800" cy="702000"/>
        </a:xfrm>
        <a:prstGeom prst="roundRect">
          <a:avLst/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is your PAST?</a:t>
          </a:r>
        </a:p>
      </dsp:txBody>
      <dsp:txXfrm>
        <a:off x="34269" y="3167744"/>
        <a:ext cx="5570262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D303F-5143-2D49-B687-A7577B75CE5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85AC-6221-CB48-8B7B-77EB899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10 Signs that your church lacks vision by Chuck Lawless - </a:t>
            </a:r>
            <a:r>
              <a:rPr lang="en-US" dirty="0"/>
              <a:t>https://</a:t>
            </a:r>
            <a:r>
              <a:rPr lang="en-US" dirty="0" err="1"/>
              <a:t>outreachmagazine.com</a:t>
            </a:r>
            <a:r>
              <a:rPr lang="en-US" dirty="0"/>
              <a:t>/features/22393-church-lacks-vision.html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10 Signs that your church lacks vision by Chuck Lawless - </a:t>
            </a:r>
            <a:r>
              <a:rPr lang="en-US" dirty="0"/>
              <a:t>https://</a:t>
            </a:r>
            <a:r>
              <a:rPr lang="en-US" dirty="0" err="1"/>
              <a:t>outreachmagazine.com</a:t>
            </a:r>
            <a:r>
              <a:rPr lang="en-US" dirty="0"/>
              <a:t>/features/22393-church-lacks-vision.html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10 Signs that your church lacks vision by Chuck Lawless - </a:t>
            </a:r>
            <a:r>
              <a:rPr lang="en-US" dirty="0"/>
              <a:t>https://</a:t>
            </a:r>
            <a:r>
              <a:rPr lang="en-US" dirty="0" err="1"/>
              <a:t>outreachmagazine.com</a:t>
            </a:r>
            <a:r>
              <a:rPr lang="en-US" dirty="0"/>
              <a:t>/features/22393-church-lacks-vision.html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2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2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10 Signs that your church lacks vision by Chuck Lawless - </a:t>
            </a:r>
            <a:r>
              <a:rPr lang="en-US" dirty="0"/>
              <a:t>https://</a:t>
            </a:r>
            <a:r>
              <a:rPr lang="en-US" dirty="0" err="1"/>
              <a:t>outreachmagazine.com</a:t>
            </a:r>
            <a:r>
              <a:rPr lang="en-US" dirty="0"/>
              <a:t>/features/22393-church-lacks-vision.html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0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2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36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2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6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8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were to get a group of church goers and asked the question, “What is the most important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A85AC-6221-CB48-8B7B-77EB8994F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A921-058C-995D-6E8D-5B4ED5387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6370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KINGDOM INFLUENCERS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6A31E-193D-4FAD-67C3-5EC0D8A7F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Book" panose="02000503020000020003" pitchFamily="2" charset="0"/>
              </a:rPr>
              <a:t>Leading Change &amp; Casting Vision</a:t>
            </a:r>
          </a:p>
        </p:txBody>
      </p:sp>
    </p:spTree>
    <p:extLst>
      <p:ext uri="{BB962C8B-B14F-4D97-AF65-F5344CB8AC3E}">
        <p14:creationId xmlns:p14="http://schemas.microsoft.com/office/powerpoint/2010/main" val="436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706825-696F-604E-9C67-B965034B2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9922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225F1D-E8D1-61FD-000A-5563614531BF}"/>
              </a:ext>
            </a:extLst>
          </p:cNvPr>
          <p:cNvCxnSpPr>
            <a:cxnSpLocks/>
          </p:cNvCxnSpPr>
          <p:nvPr/>
        </p:nvCxnSpPr>
        <p:spPr>
          <a:xfrm>
            <a:off x="2158584" y="509666"/>
            <a:ext cx="7674185" cy="5713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BE85108-643A-F159-D074-9F29552E85FD}"/>
              </a:ext>
            </a:extLst>
          </p:cNvPr>
          <p:cNvSpPr/>
          <p:nvPr/>
        </p:nvSpPr>
        <p:spPr>
          <a:xfrm>
            <a:off x="8842802" y="909671"/>
            <a:ext cx="27475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cap="none" spc="0" dirty="0">
                <a:ln/>
                <a:solidFill>
                  <a:srgbClr val="00B050"/>
                </a:solidFill>
                <a:effectLst/>
              </a:rPr>
              <a:t>Thriving</a:t>
            </a:r>
          </a:p>
          <a:p>
            <a:r>
              <a:rPr lang="en-US" sz="4000" b="1" dirty="0">
                <a:ln/>
                <a:solidFill>
                  <a:srgbClr val="00B050"/>
                </a:solidFill>
              </a:rPr>
              <a:t>Pattern</a:t>
            </a:r>
            <a:endParaRPr lang="en-US" sz="4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D7A0CA-A088-67CA-4734-CE38FCA0F20A}"/>
              </a:ext>
            </a:extLst>
          </p:cNvPr>
          <p:cNvSpPr/>
          <p:nvPr/>
        </p:nvSpPr>
        <p:spPr>
          <a:xfrm>
            <a:off x="658242" y="4749242"/>
            <a:ext cx="29637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1"/>
                </a:solidFill>
              </a:rPr>
              <a:t>Stagnation</a:t>
            </a:r>
            <a:endParaRPr lang="en-US" sz="4000" b="1" cap="none" spc="0" dirty="0">
              <a:ln/>
              <a:solidFill>
                <a:schemeClr val="accent1"/>
              </a:solidFill>
              <a:effectLst/>
            </a:endParaRPr>
          </a:p>
          <a:p>
            <a:r>
              <a:rPr lang="en-US" sz="4000" b="1" dirty="0">
                <a:ln/>
                <a:solidFill>
                  <a:schemeClr val="accent1"/>
                </a:solidFill>
              </a:rPr>
              <a:t>Pattern</a:t>
            </a:r>
            <a:endParaRPr lang="en-US" sz="4000" b="1" cap="none" spc="0" dirty="0">
              <a:ln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26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ABD4A-0D99-6648-A474-9BEF29B5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4055134" cy="4589717"/>
          </a:xfrm>
          <a:effectLst>
            <a:outerShdw blurRad="50800" dist="115782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Power of a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0BC0-2677-F149-99EF-7F5BB1BD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126" y="794042"/>
            <a:ext cx="6694137" cy="52486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It is vision that propels us to </a:t>
            </a:r>
            <a:r>
              <a:rPr lang="en-US" sz="3200" b="1" dirty="0">
                <a:solidFill>
                  <a:schemeClr val="accent1"/>
                </a:solidFill>
              </a:rPr>
              <a:t>do</a:t>
            </a:r>
            <a:r>
              <a:rPr lang="en-US" sz="3200" dirty="0"/>
              <a:t>, to </a:t>
            </a:r>
            <a:r>
              <a:rPr lang="en-US" sz="3200" b="1" dirty="0">
                <a:solidFill>
                  <a:srgbClr val="FF0000"/>
                </a:solidFill>
              </a:rPr>
              <a:t>pursue</a:t>
            </a:r>
            <a:r>
              <a:rPr lang="en-US" sz="3200" dirty="0"/>
              <a:t>, to </a:t>
            </a:r>
            <a:r>
              <a:rPr lang="en-US" sz="3200" b="1" dirty="0">
                <a:solidFill>
                  <a:srgbClr val="FF0000"/>
                </a:solidFill>
              </a:rPr>
              <a:t>conquer</a:t>
            </a:r>
            <a:r>
              <a:rPr lang="en-US" sz="3200" dirty="0"/>
              <a:t>, to </a:t>
            </a:r>
            <a:r>
              <a:rPr lang="en-US" sz="3200" b="1" dirty="0">
                <a:solidFill>
                  <a:srgbClr val="FF0000"/>
                </a:solidFill>
              </a:rPr>
              <a:t>achieve</a:t>
            </a:r>
            <a:r>
              <a:rPr lang="en-US" sz="3200" dirty="0"/>
              <a:t>, to </a:t>
            </a:r>
            <a:r>
              <a:rPr lang="en-US" sz="3200" b="1" dirty="0">
                <a:solidFill>
                  <a:srgbClr val="FF0000"/>
                </a:solidFill>
              </a:rPr>
              <a:t>overcome</a:t>
            </a:r>
            <a:r>
              <a:rPr lang="en-US" sz="3200" dirty="0"/>
              <a:t>, and to </a:t>
            </a:r>
            <a:r>
              <a:rPr lang="en-US" sz="3200" b="1" dirty="0">
                <a:solidFill>
                  <a:srgbClr val="FF0000"/>
                </a:solidFill>
              </a:rPr>
              <a:t>continue</a:t>
            </a:r>
            <a:r>
              <a:rPr lang="en-US" sz="3200" dirty="0"/>
              <a:t> against all odds, for a vision is the overwhelming certainty that the present situation is not acceptable, and that we have been called for more. </a:t>
            </a:r>
          </a:p>
        </p:txBody>
      </p:sp>
    </p:spTree>
    <p:extLst>
      <p:ext uri="{BB962C8B-B14F-4D97-AF65-F5344CB8AC3E}">
        <p14:creationId xmlns:p14="http://schemas.microsoft.com/office/powerpoint/2010/main" val="32416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378E8-6311-4E4C-A17D-20FD28159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004" y="767442"/>
            <a:ext cx="5950001" cy="54047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VISION</a:t>
            </a:r>
            <a:r>
              <a:rPr lang="en-US" sz="3200" dirty="0"/>
              <a:t>: A clear vivid picture of what can be.</a:t>
            </a:r>
          </a:p>
          <a:p>
            <a:r>
              <a:rPr lang="en-US" sz="3200" dirty="0"/>
              <a:t>The </a:t>
            </a:r>
            <a:r>
              <a:rPr lang="en-US" sz="3200" b="1" dirty="0">
                <a:highlight>
                  <a:srgbClr val="FFFF00"/>
                </a:highlight>
              </a:rPr>
              <a:t>GOSPEL</a:t>
            </a:r>
            <a:r>
              <a:rPr lang="en-US" sz="3200" dirty="0"/>
              <a:t> Message!</a:t>
            </a:r>
          </a:p>
          <a:p>
            <a:r>
              <a:rPr lang="en-US" sz="3200" b="1" dirty="0">
                <a:highlight>
                  <a:srgbClr val="FFFF00"/>
                </a:highlight>
              </a:rPr>
              <a:t>SUCCESS</a:t>
            </a:r>
            <a:r>
              <a:rPr lang="en-US" sz="3200" dirty="0"/>
              <a:t>: Capturing, articulating and engaging in God’s unique vision for a particular church at a particular time.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CEFA7B-2516-E7F9-D527-2986A2762073}"/>
              </a:ext>
            </a:extLst>
          </p:cNvPr>
          <p:cNvSpPr txBox="1">
            <a:spLocks/>
          </p:cNvSpPr>
          <p:nvPr/>
        </p:nvSpPr>
        <p:spPr>
          <a:xfrm>
            <a:off x="7874928" y="1124998"/>
            <a:ext cx="4055134" cy="4589717"/>
          </a:xfrm>
          <a:prstGeom prst="rect">
            <a:avLst/>
          </a:prstGeom>
          <a:effectLst>
            <a:outerShdw blurRad="50800" dist="115782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What is Success?</a:t>
            </a:r>
          </a:p>
        </p:txBody>
      </p:sp>
    </p:spTree>
    <p:extLst>
      <p:ext uri="{BB962C8B-B14F-4D97-AF65-F5344CB8AC3E}">
        <p14:creationId xmlns:p14="http://schemas.microsoft.com/office/powerpoint/2010/main" val="37355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7D7-CF00-C848-A60C-6F98A23B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2812905"/>
            <a:ext cx="5490224" cy="168939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Signs that Vision </a:t>
            </a:r>
            <a:b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is Lacking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2449C3-4492-4002-B5A7-F546B686ED18}"/>
              </a:ext>
            </a:extLst>
          </p:cNvPr>
          <p:cNvSpPr txBox="1">
            <a:spLocks/>
          </p:cNvSpPr>
          <p:nvPr/>
        </p:nvSpPr>
        <p:spPr>
          <a:xfrm>
            <a:off x="3350888" y="587829"/>
            <a:ext cx="5490224" cy="2841171"/>
          </a:xfrm>
          <a:prstGeom prst="rect">
            <a:avLst/>
          </a:prstGeom>
          <a:effectLst>
            <a:outerShdw blurRad="50800" dist="142610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0" b="1" dirty="0">
                <a:latin typeface="Aharoni" panose="02010803020104030203" pitchFamily="2" charset="-79"/>
                <a:cs typeface="Aharoni" panose="02010803020104030203" pitchFamily="2" charset="-79"/>
              </a:rPr>
              <a:t>10</a:t>
            </a:r>
            <a:endParaRPr lang="en-US" sz="20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662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9A56-0B4C-8D47-83D2-774859C419B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When Vision is Lacking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D736-430B-BB46-9EBA-532DE866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0"/>
            <a:ext cx="6281873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/>
              <a:t>Nobody can state the vision.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dirty="0"/>
              <a:t>Leadership tends to be reactive rather than proactive.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3. </a:t>
            </a:r>
            <a:r>
              <a:rPr lang="en-US" sz="3200" dirty="0"/>
              <a:t>Leaders are often divided.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4. </a:t>
            </a:r>
            <a:r>
              <a:rPr lang="en-US" sz="3200" dirty="0"/>
              <a:t>Ministries are disorganized.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5. </a:t>
            </a:r>
            <a:r>
              <a:rPr lang="en-US" sz="3200" dirty="0"/>
              <a:t>Passions, rather than planning, ignite the church’s activities.</a:t>
            </a:r>
          </a:p>
        </p:txBody>
      </p:sp>
    </p:spTree>
    <p:extLst>
      <p:ext uri="{BB962C8B-B14F-4D97-AF65-F5344CB8AC3E}">
        <p14:creationId xmlns:p14="http://schemas.microsoft.com/office/powerpoint/2010/main" val="5228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9A56-0B4C-8D47-83D2-774859C419B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When Vision is Lacking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D736-430B-BB46-9EBA-532DE866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5" y="571500"/>
            <a:ext cx="6906985" cy="628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/>
              <a:t>Internal conflict festers.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7. </a:t>
            </a:r>
            <a:r>
              <a:rPr lang="en-US" sz="3200" dirty="0"/>
              <a:t>The goal seems to be to “get through the next weekend,” rather than to maximize efforts to reach the unchurched.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8. </a:t>
            </a:r>
            <a:r>
              <a:rPr lang="en-US" sz="3200" dirty="0"/>
              <a:t>Budget expenditures are a big deal.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9. </a:t>
            </a:r>
            <a:r>
              <a:rPr lang="en-US" sz="3200" dirty="0"/>
              <a:t>Many church members just sit.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10. </a:t>
            </a:r>
            <a:r>
              <a:rPr lang="en-US" sz="3200" dirty="0"/>
              <a:t>Strong leaders don’t stay long.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8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7D7-CF00-C848-A60C-6F98A23B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3008848"/>
            <a:ext cx="5490224" cy="168939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Crucial Reasons</a:t>
            </a:r>
            <a:b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for Casting</a:t>
            </a:r>
            <a:b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Vision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2449C3-4492-4002-B5A7-F546B686ED18}"/>
              </a:ext>
            </a:extLst>
          </p:cNvPr>
          <p:cNvSpPr txBox="1">
            <a:spLocks/>
          </p:cNvSpPr>
          <p:nvPr/>
        </p:nvSpPr>
        <p:spPr>
          <a:xfrm>
            <a:off x="3350888" y="587829"/>
            <a:ext cx="5490224" cy="2841171"/>
          </a:xfrm>
          <a:prstGeom prst="rect">
            <a:avLst/>
          </a:prstGeom>
          <a:effectLst>
            <a:outerShdw blurRad="50800" dist="142610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0" b="1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20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18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D736-430B-BB46-9EBA-532DE866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188569"/>
            <a:ext cx="9703144" cy="4635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1. It elevates the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PRAYER</a:t>
            </a:r>
            <a:r>
              <a:rPr lang="en-US" sz="2400" b="1" dirty="0"/>
              <a:t> life of the church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2. It provides a common goal and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DIRECTION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/>
              <a:t>3. It brings the church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TOGETHER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/>
              <a:t>4. It is a point of reference for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DECISION MAKING</a:t>
            </a:r>
            <a:r>
              <a:rPr lang="en-US" sz="3200" b="1" dirty="0"/>
              <a:t> </a:t>
            </a:r>
            <a:r>
              <a:rPr lang="en-US" sz="2400" b="1" dirty="0"/>
              <a:t>and ministry initiatives.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5. It is an open invitation for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RESOURCES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b="1" dirty="0"/>
              <a:t>6. Vision is a powerful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EVANGELISTIC</a:t>
            </a:r>
            <a:r>
              <a:rPr lang="en-US" sz="2400" b="1" dirty="0"/>
              <a:t> tool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76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D736-430B-BB46-9EBA-532DE866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880" y="1111248"/>
            <a:ext cx="9840240" cy="463550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b="1" dirty="0"/>
              <a:t>7. It is the most powerful tool for </a:t>
            </a:r>
            <a:r>
              <a:rPr lang="en-US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CHANGE</a:t>
            </a:r>
            <a:r>
              <a:rPr lang="en-US" sz="6000" b="1" dirty="0"/>
              <a:t>!</a:t>
            </a:r>
            <a:r>
              <a:rPr lang="en-US" sz="4400" b="1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205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57D7-CF00-C848-A60C-6F98A23B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078" y="1948495"/>
            <a:ext cx="7424748" cy="2270071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How do we start casting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VISION?</a:t>
            </a:r>
          </a:p>
        </p:txBody>
      </p:sp>
    </p:spTree>
    <p:extLst>
      <p:ext uri="{BB962C8B-B14F-4D97-AF65-F5344CB8AC3E}">
        <p14:creationId xmlns:p14="http://schemas.microsoft.com/office/powerpoint/2010/main" val="244365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8778D6-B9A5-B0AD-4B04-9C3EB7D0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80" y="3045791"/>
            <a:ext cx="3795909" cy="1081233"/>
          </a:xfrm>
          <a:effectLst>
            <a:outerShdw blurRad="50800" dist="129095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indoor, young, shirt&#10;&#10;Description automatically generated">
            <a:extLst>
              <a:ext uri="{FF2B5EF4-FFF2-40B4-BE49-F238E27FC236}">
                <a16:creationId xmlns:a16="http://schemas.microsoft.com/office/drawing/2014/main" id="{7CA19F3B-3BF5-DEF3-C464-744342983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028" t="2407" r="20530" b="8248"/>
          <a:stretch/>
        </p:blipFill>
        <p:spPr>
          <a:xfrm>
            <a:off x="6807575" y="545115"/>
            <a:ext cx="4329413" cy="5714813"/>
          </a:xfrm>
          <a:prstGeom prst="rect">
            <a:avLst/>
          </a:prstGeom>
          <a:ln w="9525">
            <a:noFill/>
          </a:ln>
          <a:effectLst>
            <a:outerShdw blurRad="50800" dist="231127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3BCF8-2D27-7B92-566C-8A5C8B01379C}"/>
              </a:ext>
            </a:extLst>
          </p:cNvPr>
          <p:cNvSpPr txBox="1"/>
          <p:nvPr/>
        </p:nvSpPr>
        <p:spPr>
          <a:xfrm>
            <a:off x="1129243" y="2535813"/>
            <a:ext cx="316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 don’t want</a:t>
            </a:r>
          </a:p>
        </p:txBody>
      </p:sp>
    </p:spTree>
    <p:extLst>
      <p:ext uri="{BB962C8B-B14F-4D97-AF65-F5344CB8AC3E}">
        <p14:creationId xmlns:p14="http://schemas.microsoft.com/office/powerpoint/2010/main" val="36064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70FF-69AC-364C-866B-18481EFD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52" y="2345073"/>
            <a:ext cx="3685494" cy="2460497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Aharoni" panose="02010803020104030203" pitchFamily="2" charset="-79"/>
              </a:rPr>
              <a:t>Vertical &amp; </a:t>
            </a:r>
            <a:br>
              <a:rPr lang="en-US" sz="3600" dirty="0">
                <a:latin typeface="+mn-lt"/>
                <a:cs typeface="Aharoni" panose="02010803020104030203" pitchFamily="2" charset="-79"/>
              </a:rPr>
            </a:br>
            <a:r>
              <a:rPr lang="en-US" sz="3600" dirty="0">
                <a:latin typeface="+mn-lt"/>
                <a:cs typeface="Aharoni" panose="02010803020104030203" pitchFamily="2" charset="-79"/>
              </a:rPr>
              <a:t>Horizontal</a:t>
            </a:r>
            <a:b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COMMUNION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7761-4DCF-7941-BCBC-7826013F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0036" y="1678115"/>
            <a:ext cx="4213675" cy="1333916"/>
          </a:xfrm>
        </p:spPr>
        <p:txBody>
          <a:bodyPr/>
          <a:lstStyle/>
          <a:p>
            <a:r>
              <a:rPr lang="en-US" sz="2800" cap="none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The vision belongs to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He must reveal 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B3DDB7-9622-984F-BC04-D15C3FD281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11966"/>
          <a:stretch/>
        </p:blipFill>
        <p:spPr>
          <a:xfrm>
            <a:off x="8933711" y="1033521"/>
            <a:ext cx="1919065" cy="18245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0FBD3-2CA4-4647-9B01-DE7AE3E6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0036" y="3291638"/>
            <a:ext cx="3919324" cy="1978154"/>
          </a:xfrm>
        </p:spPr>
        <p:txBody>
          <a:bodyPr/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We are not the one only recipients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God reveals it to the body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149A65-72A8-F848-A916-D4A520F133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740954" y="3429000"/>
            <a:ext cx="2395479" cy="2395479"/>
          </a:xfrm>
        </p:spPr>
      </p:pic>
    </p:spTree>
    <p:extLst>
      <p:ext uri="{BB962C8B-B14F-4D97-AF65-F5344CB8AC3E}">
        <p14:creationId xmlns:p14="http://schemas.microsoft.com/office/powerpoint/2010/main" val="33606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485775"/>
            <a:ext cx="6670131" cy="502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“Now it came to pass in the thirtieth year, in the fourth month, in the fifth day of the month, as I was among the captives by the river of Chebar, that the heavens were opened, and I saw visions of God”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463007" y="2492190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Ezekiel 1:1-1</a:t>
            </a:r>
          </a:p>
        </p:txBody>
      </p:sp>
    </p:spTree>
    <p:extLst>
      <p:ext uri="{BB962C8B-B14F-4D97-AF65-F5344CB8AC3E}">
        <p14:creationId xmlns:p14="http://schemas.microsoft.com/office/powerpoint/2010/main" val="33006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485775"/>
            <a:ext cx="6670131" cy="502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“Now it came to pass in the thirtieth year, in the fourth month, in the fifth day of the month, as I was among the captives by the river of Chebar, that the heavens were opened, and </a:t>
            </a:r>
            <a:r>
              <a:rPr lang="en-US" sz="2800" dirty="0">
                <a:highlight>
                  <a:srgbClr val="FFFF00"/>
                </a:highlight>
              </a:rPr>
              <a:t>I saw visions of God”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7562476" y="4848294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Ezekiel 1:1-1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9BEAC9-B682-114F-A457-8FE9A00C7F33}"/>
              </a:ext>
            </a:extLst>
          </p:cNvPr>
          <p:cNvSpPr txBox="1"/>
          <p:nvPr/>
        </p:nvSpPr>
        <p:spPr>
          <a:xfrm>
            <a:off x="463007" y="635073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…Of God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26E69F-2124-7A47-BD31-9511E22AD00D}"/>
              </a:ext>
            </a:extLst>
          </p:cNvPr>
          <p:cNvSpPr txBox="1"/>
          <p:nvPr/>
        </p:nvSpPr>
        <p:spPr>
          <a:xfrm>
            <a:off x="463007" y="2492190"/>
            <a:ext cx="410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God is the giver of vision</a:t>
            </a:r>
          </a:p>
        </p:txBody>
      </p:sp>
    </p:spTree>
    <p:extLst>
      <p:ext uri="{BB962C8B-B14F-4D97-AF65-F5344CB8AC3E}">
        <p14:creationId xmlns:p14="http://schemas.microsoft.com/office/powerpoint/2010/main" val="257500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485775"/>
            <a:ext cx="6670131" cy="502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“Now it came to pass in the thirtieth year, in the fourth month, in the fifth day of the month, </a:t>
            </a:r>
            <a:r>
              <a:rPr lang="en-US" sz="2800" dirty="0">
                <a:highlight>
                  <a:srgbClr val="FFFF00"/>
                </a:highlight>
              </a:rPr>
              <a:t>as I was among the captives</a:t>
            </a:r>
            <a:r>
              <a:rPr lang="en-US" sz="2800" dirty="0"/>
              <a:t> by the river of Chebar, that the heavens were opened, and I saw visions of God”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7562476" y="4848294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Ezekiel 1:1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9BEAC9-B682-114F-A457-8FE9A00C7F33}"/>
              </a:ext>
            </a:extLst>
          </p:cNvPr>
          <p:cNvSpPr txBox="1"/>
          <p:nvPr/>
        </p:nvSpPr>
        <p:spPr>
          <a:xfrm>
            <a:off x="463007" y="635073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…Among them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26E69F-2124-7A47-BD31-9511E22AD00D}"/>
              </a:ext>
            </a:extLst>
          </p:cNvPr>
          <p:cNvSpPr txBox="1"/>
          <p:nvPr/>
        </p:nvSpPr>
        <p:spPr>
          <a:xfrm>
            <a:off x="658871" y="1608931"/>
            <a:ext cx="379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Vision is revealed as we are among the people and is relevant to the social issues of the people</a:t>
            </a:r>
          </a:p>
        </p:txBody>
      </p:sp>
    </p:spTree>
    <p:extLst>
      <p:ext uri="{BB962C8B-B14F-4D97-AF65-F5344CB8AC3E}">
        <p14:creationId xmlns:p14="http://schemas.microsoft.com/office/powerpoint/2010/main" val="198343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485775"/>
            <a:ext cx="6670131" cy="502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“Now it came to pass in the thirtieth year, in the fourth month, in the fifth day of the month, as I was among the captives </a:t>
            </a:r>
            <a:r>
              <a:rPr lang="en-US" sz="2800" dirty="0">
                <a:highlight>
                  <a:srgbClr val="FFFF00"/>
                </a:highlight>
              </a:rPr>
              <a:t>by the river of Chebar</a:t>
            </a:r>
            <a:r>
              <a:rPr lang="en-US" sz="2800" dirty="0"/>
              <a:t>, that the heavens were opened, and I saw visions of God”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7562476" y="4848294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Ezekiel 1:1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9BEAC9-B682-114F-A457-8FE9A00C7F33}"/>
              </a:ext>
            </a:extLst>
          </p:cNvPr>
          <p:cNvSpPr txBox="1"/>
          <p:nvPr/>
        </p:nvSpPr>
        <p:spPr>
          <a:xfrm>
            <a:off x="463007" y="635073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…the place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26E69F-2124-7A47-BD31-9511E22AD00D}"/>
              </a:ext>
            </a:extLst>
          </p:cNvPr>
          <p:cNvSpPr txBox="1"/>
          <p:nvPr/>
        </p:nvSpPr>
        <p:spPr>
          <a:xfrm>
            <a:off x="649564" y="2064195"/>
            <a:ext cx="3793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Vision is relevant for a specific geographical location</a:t>
            </a:r>
          </a:p>
        </p:txBody>
      </p:sp>
    </p:spTree>
    <p:extLst>
      <p:ext uri="{BB962C8B-B14F-4D97-AF65-F5344CB8AC3E}">
        <p14:creationId xmlns:p14="http://schemas.microsoft.com/office/powerpoint/2010/main" val="2128894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485775"/>
            <a:ext cx="6670131" cy="502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“Now it came to pass </a:t>
            </a:r>
            <a:r>
              <a:rPr lang="en-US" sz="2800" dirty="0">
                <a:highlight>
                  <a:srgbClr val="FFFF00"/>
                </a:highlight>
              </a:rPr>
              <a:t>in the thirtieth year, in the fourth month, in the fifth day of the month</a:t>
            </a:r>
            <a:r>
              <a:rPr lang="en-US" sz="2800" dirty="0"/>
              <a:t>, as I was among the captives by the river of Chebar, that the heavens were opened, and I saw visions of God”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7562476" y="4848294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Ezekiel 1:1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9BEAC9-B682-114F-A457-8FE9A00C7F33}"/>
              </a:ext>
            </a:extLst>
          </p:cNvPr>
          <p:cNvSpPr txBox="1"/>
          <p:nvPr/>
        </p:nvSpPr>
        <p:spPr>
          <a:xfrm>
            <a:off x="463007" y="635073"/>
            <a:ext cx="410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…for the time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26E69F-2124-7A47-BD31-9511E22AD00D}"/>
              </a:ext>
            </a:extLst>
          </p:cNvPr>
          <p:cNvSpPr txBox="1"/>
          <p:nvPr/>
        </p:nvSpPr>
        <p:spPr>
          <a:xfrm>
            <a:off x="643213" y="2005639"/>
            <a:ext cx="3793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Vision is relevant to the specific historical time</a:t>
            </a:r>
          </a:p>
          <a:p>
            <a:pPr algn="ctr"/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8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960438"/>
            <a:ext cx="6670131" cy="45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Your ministry is unique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God designed your ministry with its own DNA code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Your vision is unique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463007" y="2492190"/>
            <a:ext cx="41035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/>
              <a:t>The Vision </a:t>
            </a:r>
          </a:p>
          <a:p>
            <a:pPr algn="ctr">
              <a:spcAft>
                <a:spcPts val="600"/>
              </a:spcAft>
            </a:pPr>
            <a:r>
              <a:rPr lang="en-US" sz="4000" b="1" dirty="0"/>
              <a:t>is Unique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1409913-81BA-BD4B-9043-51CD40B11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19384" t="7207" r="19513" b="15135"/>
          <a:stretch/>
        </p:blipFill>
        <p:spPr>
          <a:xfrm>
            <a:off x="9386726" y="3174484"/>
            <a:ext cx="1712080" cy="235002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6F7C5AE-2D66-2641-9ACD-9AB6760084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5107" y="328765"/>
            <a:ext cx="1971367" cy="19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1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246B4F-CEC3-442B-92D8-BD098634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BD374-0821-4540-A9E6-6DE9419C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27E7C5F-F207-4F84-B0E4-B9A90080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C59A31-3A05-4470-A4AB-B9FDE6AFF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03BBC92-CD5E-43E2-92E3-416F7222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E9E24BF-C2A3-420A-B4A9-BCEEC2BF6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4E9C41A-D496-46F5-BA6B-9C0BDA51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05B6A-ECD1-438B-87EB-5185A043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60DF715-F99A-4519-818B-5C8496A16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5A62970-D2C4-4E38-BBD1-3F5865C35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B000C85-44EE-4A15-8A65-5A82B5E54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BEA52102-0A7F-446C-A8D4-0BFBDC5B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04729B9-8342-4FAA-91AA-6C791649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7C0B72D-EF00-46D8-A0B2-C4A9616E2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A87EDA-7C11-4EEC-AF27-FFFD9D918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C73D59B-741F-4B2B-89C9-B9219C37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34FFCC5-A45C-439A-BF42-803BDAD6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A826C44-2E68-42C7-8CB3-A73A9224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ECF0188-197C-4CC5-926D-417ECCDA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48C91D9-D18F-4379-B47B-144B159C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3B68FF2F-116D-48CE-8915-5629872C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495B9FA-536B-48D1-8282-5F1E51D1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3604607-25F9-440B-AB2A-38B65645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C513451-63DF-C045-9829-00EE598A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0923" t="5151" r="18001" b="12268"/>
          <a:stretch/>
        </p:blipFill>
        <p:spPr>
          <a:xfrm>
            <a:off x="2891634" y="2445617"/>
            <a:ext cx="2671122" cy="3848905"/>
          </a:xfrm>
          <a:prstGeom prst="rect">
            <a:avLst/>
          </a:prstGeom>
          <a:ln w="9525"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5989F4E-E386-486E-9C22-DB9E5592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89D1164-9929-4921-BBBB-874016220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B075D074-74F5-4AF6-BD57-3FA04CA12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10B3EF-C0DF-4ACD-86A9-A0CC0FE20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529A56-0B4C-8D47-83D2-774859C4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Aharoni" panose="02010803020104030203" pitchFamily="2" charset="-79"/>
              </a:rPr>
              <a:t>What Makes your Church Unique?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D736-430B-BB46-9EBA-532DE866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74" y="14287"/>
            <a:ext cx="6991045" cy="6829426"/>
          </a:xfrm>
        </p:spPr>
        <p:txBody>
          <a:bodyPr>
            <a:noAutofit/>
          </a:bodyPr>
          <a:lstStyle/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Leaders</a:t>
            </a:r>
            <a:r>
              <a:rPr lang="en-US" sz="2000" dirty="0"/>
              <a:t>: what are the strengths of the leadership?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Gifts</a:t>
            </a:r>
            <a:r>
              <a:rPr lang="en-US" sz="2000" dirty="0"/>
              <a:t>: What is the mix of spiritual gifts?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Heritage: </a:t>
            </a:r>
            <a:r>
              <a:rPr lang="en-US" sz="2000" dirty="0"/>
              <a:t> What is their history?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Experiences</a:t>
            </a:r>
            <a:r>
              <a:rPr lang="en-US" sz="2000" dirty="0"/>
              <a:t>: What have they lived through?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Tradition</a:t>
            </a:r>
            <a:r>
              <a:rPr lang="en-US" sz="2000" dirty="0"/>
              <a:t>: How do they celebrate their faith?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Values</a:t>
            </a:r>
            <a:r>
              <a:rPr lang="en-US" sz="2000" dirty="0"/>
              <a:t>: What is most important?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Personality</a:t>
            </a:r>
            <a:r>
              <a:rPr lang="en-US" sz="2000" dirty="0"/>
              <a:t>: What is the mix of personalities?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Evangelism</a:t>
            </a:r>
            <a:r>
              <a:rPr lang="en-US" sz="2000" dirty="0"/>
              <a:t>: How do you convey the gospel?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Recovery</a:t>
            </a:r>
            <a:r>
              <a:rPr lang="en-US" sz="2000" dirty="0"/>
              <a:t>: What is the pattern of sin and restoration?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Motivation</a:t>
            </a:r>
            <a:r>
              <a:rPr lang="en-US" sz="2000" dirty="0"/>
              <a:t>: What does your people love the most?</a:t>
            </a:r>
          </a:p>
        </p:txBody>
      </p:sp>
    </p:spTree>
    <p:extLst>
      <p:ext uri="{BB962C8B-B14F-4D97-AF65-F5344CB8AC3E}">
        <p14:creationId xmlns:p14="http://schemas.microsoft.com/office/powerpoint/2010/main" val="9927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57D7-CF00-C848-A60C-6F98A23B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394" y="2444623"/>
            <a:ext cx="7424748" cy="2270071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900" dirty="0">
                <a:latin typeface="Aharoni" panose="02010803020104030203" pitchFamily="2" charset="-79"/>
                <a:cs typeface="Aharoni" panose="02010803020104030203" pitchFamily="2" charset="-79"/>
              </a:rPr>
              <a:t>Discovering your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5300" dirty="0">
                <a:latin typeface="Aharoni" panose="02010803020104030203" pitchFamily="2" charset="-79"/>
                <a:cs typeface="Aharoni" panose="02010803020104030203" pitchFamily="2" charset="-79"/>
              </a:rPr>
              <a:t>UNIQUE</a:t>
            </a: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>
                <a:latin typeface="Aharoni" panose="02010803020104030203" pitchFamily="2" charset="-79"/>
                <a:cs typeface="Aharoni" panose="02010803020104030203" pitchFamily="2" charset="-79"/>
              </a:rPr>
              <a:t>vision anointing </a:t>
            </a:r>
          </a:p>
        </p:txBody>
      </p:sp>
    </p:spTree>
    <p:extLst>
      <p:ext uri="{BB962C8B-B14F-4D97-AF65-F5344CB8AC3E}">
        <p14:creationId xmlns:p14="http://schemas.microsoft.com/office/powerpoint/2010/main" val="5911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2940-E690-2E49-892A-FA947BF6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88" y="2816130"/>
            <a:ext cx="3501197" cy="1223298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Unique Vision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FF43-3459-0744-ACAF-EA7A56606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 = 4P.Q? </a:t>
            </a: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P^</a:t>
            </a:r>
          </a:p>
        </p:txBody>
      </p:sp>
    </p:spTree>
    <p:extLst>
      <p:ext uri="{BB962C8B-B14F-4D97-AF65-F5344CB8AC3E}">
        <p14:creationId xmlns:p14="http://schemas.microsoft.com/office/powerpoint/2010/main" val="1699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A82C79-E6EB-AFBF-BFF3-5F9DF5A13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" b="14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27D013-91F2-4965-B38E-247BB7DE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BEBDCF3-5071-4ECE-BF3C-223C7A9A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524B84A-BEB9-44DD-A582-DD7F3857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F261CBD-A93E-4EEE-8B50-C17F36477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810A108-E17C-4DCF-9C1A-DE4CBB4A0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C897D38-EAD4-4CF8-B75A-34415F0E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EC7A3C5-0978-4C9F-AD47-57CDE1D27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752DF1E-E0DB-4264-893D-15BD90B1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5359FB8-E648-4A60-9B0C-674D76EC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43C9C90-3735-439A-9B05-471570462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D333B98-AFDD-45EF-9EB6-8CF1A7D4E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0E04A0E-9450-4B9D-B40E-50E3A44A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D5671B8-4962-4E10-8622-3D65D920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7CD1025-0584-432B-91FB-56EC2A34E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D7F0937-1B34-4BBF-91E2-ACD0820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F51F0BC-B7F1-496D-A49E-B8F7BC40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90BBDD1-4D3C-4038-AB05-DC78187B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199B21B-BD24-415C-AFA4-C36E8B2F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69F0B1A-69AA-4251-8458-911C11B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6452F5D-C474-4AC3-8831-4974C927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7302DE9-1403-4952-A47F-9163E6EC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FC50F3DD-CAA3-436C-A0C6-20C9C475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434344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5A44475B-C341-41FF-AF6A-315AB9EEC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659713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B9674C-6FBC-5945-9601-390FD8451B88}"/>
              </a:ext>
            </a:extLst>
          </p:cNvPr>
          <p:cNvSpPr txBox="1"/>
          <p:nvPr/>
        </p:nvSpPr>
        <p:spPr>
          <a:xfrm>
            <a:off x="1159497" y="2760136"/>
            <a:ext cx="299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4 P Questions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648446-45D9-1648-9940-72E6F7FF81FF}"/>
              </a:ext>
            </a:extLst>
          </p:cNvPr>
          <p:cNvSpPr txBox="1"/>
          <p:nvPr/>
        </p:nvSpPr>
        <p:spPr>
          <a:xfrm>
            <a:off x="1166019" y="1608931"/>
            <a:ext cx="299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4PQ?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52D8A3B-E213-6F4E-BC94-21A693EDE345}"/>
              </a:ext>
            </a:extLst>
          </p:cNvPr>
          <p:cNvSpPr/>
          <p:nvPr/>
        </p:nvSpPr>
        <p:spPr>
          <a:xfrm>
            <a:off x="1959519" y="1310835"/>
            <a:ext cx="1530350" cy="1433384"/>
          </a:xfrm>
          <a:prstGeom prst="ellipse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05175E-C6F8-7046-99E5-1CEC3BFD43A9}"/>
              </a:ext>
            </a:extLst>
          </p:cNvPr>
          <p:cNvSpPr/>
          <p:nvPr/>
        </p:nvSpPr>
        <p:spPr>
          <a:xfrm>
            <a:off x="1872207" y="1234357"/>
            <a:ext cx="1530350" cy="143338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18E347-5FA1-7C4D-9E18-727214A5A34D}"/>
              </a:ext>
            </a:extLst>
          </p:cNvPr>
          <p:cNvSpPr txBox="1"/>
          <p:nvPr/>
        </p:nvSpPr>
        <p:spPr>
          <a:xfrm>
            <a:off x="5291137" y="509588"/>
            <a:ext cx="6313809" cy="500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are the current needs and opportunities where God has placed your church? 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are these needs reflected socially, economically, ethnically, environmentally, politically, and religiously?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special opportunities are found within our immediate sphere of influence (within a half-mile)?</a:t>
            </a:r>
          </a:p>
          <a:p>
            <a:pPr marL="571500" lvl="1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largest community events, and what needs or opportunities do they create?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most significant change in our community in the last decade, and what need does this create?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1F8B9-0775-B249-88AD-D420A62B913D}"/>
              </a:ext>
            </a:extLst>
          </p:cNvPr>
          <p:cNvSpPr txBox="1"/>
          <p:nvPr/>
        </p:nvSpPr>
        <p:spPr>
          <a:xfrm>
            <a:off x="587053" y="1004222"/>
            <a:ext cx="3762375" cy="76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4000" b="1" dirty="0"/>
              <a:t>Predicament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3C6DC-8326-D844-B810-6C8B0B0DC8E4}"/>
              </a:ext>
            </a:extLst>
          </p:cNvPr>
          <p:cNvSpPr/>
          <p:nvPr/>
        </p:nvSpPr>
        <p:spPr>
          <a:xfrm>
            <a:off x="618412" y="1954207"/>
            <a:ext cx="3762375" cy="2632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current needs and opportunities where God has placed your church? </a:t>
            </a:r>
          </a:p>
        </p:txBody>
      </p:sp>
    </p:spTree>
    <p:extLst>
      <p:ext uri="{BB962C8B-B14F-4D97-AF65-F5344CB8AC3E}">
        <p14:creationId xmlns:p14="http://schemas.microsoft.com/office/powerpoint/2010/main" val="12486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18E347-5FA1-7C4D-9E18-727214A5A34D}"/>
              </a:ext>
            </a:extLst>
          </p:cNvPr>
          <p:cNvSpPr txBox="1"/>
          <p:nvPr/>
        </p:nvSpPr>
        <p:spPr>
          <a:xfrm>
            <a:off x="5047543" y="777741"/>
            <a:ext cx="6313809" cy="476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one thing bothers you most about the world?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you knew you couldn’t fail, what one thing would you pursue for God?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do you tend to pray for the most?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would you want people saying about you at your funeral?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Who are your heroes? Why do you admire them? Who have you wanted to emulate or spend time with but have not been able to?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1F8B9-0775-B249-88AD-D420A62B913D}"/>
              </a:ext>
            </a:extLst>
          </p:cNvPr>
          <p:cNvSpPr txBox="1"/>
          <p:nvPr/>
        </p:nvSpPr>
        <p:spPr>
          <a:xfrm>
            <a:off x="587053" y="1004222"/>
            <a:ext cx="3762375" cy="76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4000" b="1" dirty="0"/>
              <a:t>Passion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3C6DC-8326-D844-B810-6C8B0B0DC8E4}"/>
              </a:ext>
            </a:extLst>
          </p:cNvPr>
          <p:cNvSpPr/>
          <p:nvPr/>
        </p:nvSpPr>
        <p:spPr>
          <a:xfrm>
            <a:off x="618412" y="1954207"/>
            <a:ext cx="37623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1"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motivates, inspires and energizes your people?</a:t>
            </a:r>
          </a:p>
        </p:txBody>
      </p:sp>
    </p:spTree>
    <p:extLst>
      <p:ext uri="{BB962C8B-B14F-4D97-AF65-F5344CB8AC3E}">
        <p14:creationId xmlns:p14="http://schemas.microsoft.com/office/powerpoint/2010/main" val="992718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18E347-5FA1-7C4D-9E18-727214A5A34D}"/>
              </a:ext>
            </a:extLst>
          </p:cNvPr>
          <p:cNvSpPr txBox="1"/>
          <p:nvPr/>
        </p:nvSpPr>
        <p:spPr>
          <a:xfrm>
            <a:off x="5047543" y="777741"/>
            <a:ext cx="6313809" cy="476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were bringing a friend to our church for the first time, what singular promise (that is, what she will receive or experience from coming) would you be most willing to make?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our church was immediately uprooted from the community, what would people in the community feel is missing?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spiritual gifts seem to be prominent in our church?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do new members talk about what attracted them to the church?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we had to only do one ministry outside our church walls, which would we choose?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1F8B9-0775-B249-88AD-D420A62B913D}"/>
              </a:ext>
            </a:extLst>
          </p:cNvPr>
          <p:cNvSpPr txBox="1"/>
          <p:nvPr/>
        </p:nvSpPr>
        <p:spPr>
          <a:xfrm>
            <a:off x="587053" y="1004222"/>
            <a:ext cx="3762375" cy="76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4000" b="1" dirty="0"/>
              <a:t>Power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3C6DC-8326-D844-B810-6C8B0B0DC8E4}"/>
              </a:ext>
            </a:extLst>
          </p:cNvPr>
          <p:cNvSpPr/>
          <p:nvPr/>
        </p:nvSpPr>
        <p:spPr>
          <a:xfrm>
            <a:off x="601296" y="2238375"/>
            <a:ext cx="3762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the unique combination of gifts, talents and experiences?</a:t>
            </a:r>
          </a:p>
        </p:txBody>
      </p:sp>
    </p:spTree>
    <p:extLst>
      <p:ext uri="{BB962C8B-B14F-4D97-AF65-F5344CB8AC3E}">
        <p14:creationId xmlns:p14="http://schemas.microsoft.com/office/powerpoint/2010/main" val="1961973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18E347-5FA1-7C4D-9E18-727214A5A34D}"/>
              </a:ext>
            </a:extLst>
          </p:cNvPr>
          <p:cNvSpPr txBox="1"/>
          <p:nvPr/>
        </p:nvSpPr>
        <p:spPr>
          <a:xfrm>
            <a:off x="5047543" y="777741"/>
            <a:ext cx="6313809" cy="476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did the church start?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Who were the previous pastors and how did they minister to the church?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have been the greatest celebrations and challenges in the past 10, 20, 30...,  years.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Was there ever a defined vision? What was that vision? How does it connect with today’s environment and ministry. 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make a historical timeline of the church, what trends can you identify? 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1F8B9-0775-B249-88AD-D420A62B913D}"/>
              </a:ext>
            </a:extLst>
          </p:cNvPr>
          <p:cNvSpPr txBox="1"/>
          <p:nvPr/>
        </p:nvSpPr>
        <p:spPr>
          <a:xfrm>
            <a:off x="587053" y="1004222"/>
            <a:ext cx="3762375" cy="76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4000" b="1" dirty="0"/>
              <a:t>Past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3C6DC-8326-D844-B810-6C8B0B0DC8E4}"/>
              </a:ext>
            </a:extLst>
          </p:cNvPr>
          <p:cNvSpPr/>
          <p:nvPr/>
        </p:nvSpPr>
        <p:spPr>
          <a:xfrm>
            <a:off x="601296" y="2238375"/>
            <a:ext cx="3762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has God ministered to the church in the past?</a:t>
            </a:r>
          </a:p>
        </p:txBody>
      </p:sp>
    </p:spTree>
    <p:extLst>
      <p:ext uri="{BB962C8B-B14F-4D97-AF65-F5344CB8AC3E}">
        <p14:creationId xmlns:p14="http://schemas.microsoft.com/office/powerpoint/2010/main" val="1920379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9674C-6FBC-5945-9601-390FD8451B88}"/>
              </a:ext>
            </a:extLst>
          </p:cNvPr>
          <p:cNvSpPr txBox="1"/>
          <p:nvPr/>
        </p:nvSpPr>
        <p:spPr>
          <a:xfrm>
            <a:off x="4589932" y="1230083"/>
            <a:ext cx="299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P^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648446-45D9-1648-9940-72E6F7FF81FF}"/>
              </a:ext>
            </a:extLst>
          </p:cNvPr>
          <p:cNvSpPr txBox="1"/>
          <p:nvPr/>
        </p:nvSpPr>
        <p:spPr>
          <a:xfrm>
            <a:off x="1166019" y="1608931"/>
            <a:ext cx="299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P^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05175E-C6F8-7046-99E5-1CEC3BFD43A9}"/>
              </a:ext>
            </a:extLst>
          </p:cNvPr>
          <p:cNvSpPr/>
          <p:nvPr/>
        </p:nvSpPr>
        <p:spPr>
          <a:xfrm>
            <a:off x="5183817" y="872142"/>
            <a:ext cx="1530350" cy="143338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52D8A3B-E213-6F4E-BC94-21A693EDE345}"/>
              </a:ext>
            </a:extLst>
          </p:cNvPr>
          <p:cNvSpPr/>
          <p:nvPr/>
        </p:nvSpPr>
        <p:spPr>
          <a:xfrm>
            <a:off x="5324151" y="955055"/>
            <a:ext cx="1530350" cy="1433384"/>
          </a:xfrm>
          <a:prstGeom prst="ellipse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AD4E0-A7B7-E746-B355-3B64AC59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3016560"/>
            <a:ext cx="5490224" cy="923857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+mn-lt"/>
              </a:rPr>
              <a:t>Prayer</a:t>
            </a:r>
            <a:endParaRPr lang="en-US" sz="5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DB8D6-0868-DA4D-AC8D-EE9030D2383F}"/>
              </a:ext>
            </a:extLst>
          </p:cNvPr>
          <p:cNvSpPr txBox="1"/>
          <p:nvPr/>
        </p:nvSpPr>
        <p:spPr>
          <a:xfrm>
            <a:off x="740894" y="2255262"/>
            <a:ext cx="2384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“Call to Me, and I will answer you, and show you…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4C4FE-6042-9D45-BC16-08C663DE1C43}"/>
              </a:ext>
            </a:extLst>
          </p:cNvPr>
          <p:cNvSpPr/>
          <p:nvPr/>
        </p:nvSpPr>
        <p:spPr>
          <a:xfrm>
            <a:off x="9053638" y="2255261"/>
            <a:ext cx="2384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…great and mighty things, which you do not know.”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059A1A-315F-5943-A3C0-647C8537615E}"/>
              </a:ext>
            </a:extLst>
          </p:cNvPr>
          <p:cNvSpPr/>
          <p:nvPr/>
        </p:nvSpPr>
        <p:spPr>
          <a:xfrm>
            <a:off x="4405788" y="5658223"/>
            <a:ext cx="3367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Jeremiah 33:3</a:t>
            </a:r>
          </a:p>
        </p:txBody>
      </p:sp>
    </p:spTree>
    <p:extLst>
      <p:ext uri="{BB962C8B-B14F-4D97-AF65-F5344CB8AC3E}">
        <p14:creationId xmlns:p14="http://schemas.microsoft.com/office/powerpoint/2010/main" val="155415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D48EC5-B07F-3D43-265E-70ABB39D56D4}"/>
              </a:ext>
            </a:extLst>
          </p:cNvPr>
          <p:cNvSpPr txBox="1">
            <a:spLocks/>
          </p:cNvSpPr>
          <p:nvPr/>
        </p:nvSpPr>
        <p:spPr>
          <a:xfrm>
            <a:off x="490847" y="2096427"/>
            <a:ext cx="11210305" cy="3903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6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Unique Vision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(Predicament + Passion + Power + Past) x Prayer</a:t>
            </a:r>
          </a:p>
        </p:txBody>
      </p:sp>
    </p:spTree>
    <p:extLst>
      <p:ext uri="{BB962C8B-B14F-4D97-AF65-F5344CB8AC3E}">
        <p14:creationId xmlns:p14="http://schemas.microsoft.com/office/powerpoint/2010/main" val="33934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F0A22-8EF9-D74D-B75C-6542C588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60" r="162"/>
          <a:stretch/>
        </p:blipFill>
        <p:spPr>
          <a:xfrm>
            <a:off x="817432" y="935125"/>
            <a:ext cx="6337130" cy="59228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1E81D6-8E6C-4B4C-BF80-F157990981A8}"/>
              </a:ext>
            </a:extLst>
          </p:cNvPr>
          <p:cNvCxnSpPr>
            <a:cxnSpLocks/>
          </p:cNvCxnSpPr>
          <p:nvPr/>
        </p:nvCxnSpPr>
        <p:spPr>
          <a:xfrm>
            <a:off x="4257207" y="2838203"/>
            <a:ext cx="335174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2E44E-5355-F94B-BD53-147B1F650839}"/>
              </a:ext>
            </a:extLst>
          </p:cNvPr>
          <p:cNvCxnSpPr>
            <a:cxnSpLocks/>
          </p:cNvCxnSpPr>
          <p:nvPr/>
        </p:nvCxnSpPr>
        <p:spPr>
          <a:xfrm>
            <a:off x="4257207" y="3800072"/>
            <a:ext cx="335174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451452-AFCD-C549-9016-788D61AC5E0D}"/>
              </a:ext>
            </a:extLst>
          </p:cNvPr>
          <p:cNvCxnSpPr>
            <a:cxnSpLocks/>
          </p:cNvCxnSpPr>
          <p:nvPr/>
        </p:nvCxnSpPr>
        <p:spPr>
          <a:xfrm>
            <a:off x="4257207" y="4819402"/>
            <a:ext cx="335174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6F4AB5-8F54-BE49-9197-E23509E842A5}"/>
              </a:ext>
            </a:extLst>
          </p:cNvPr>
          <p:cNvCxnSpPr>
            <a:cxnSpLocks/>
          </p:cNvCxnSpPr>
          <p:nvPr/>
        </p:nvCxnSpPr>
        <p:spPr>
          <a:xfrm>
            <a:off x="4257207" y="5778773"/>
            <a:ext cx="335174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5A9D-7D8D-924B-BADC-679803AB1B68}"/>
              </a:ext>
            </a:extLst>
          </p:cNvPr>
          <p:cNvSpPr/>
          <p:nvPr/>
        </p:nvSpPr>
        <p:spPr>
          <a:xfrm>
            <a:off x="7608954" y="2024019"/>
            <a:ext cx="4199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Predicament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F9718-1E15-6149-9ABF-E5BC17A599D8}"/>
              </a:ext>
            </a:extLst>
          </p:cNvPr>
          <p:cNvSpPr/>
          <p:nvPr/>
        </p:nvSpPr>
        <p:spPr>
          <a:xfrm>
            <a:off x="7608954" y="3043348"/>
            <a:ext cx="256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Passion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13DAB6-5CD1-F945-9D8B-DA6D5A8CE5A6}"/>
              </a:ext>
            </a:extLst>
          </p:cNvPr>
          <p:cNvSpPr/>
          <p:nvPr/>
        </p:nvSpPr>
        <p:spPr>
          <a:xfrm>
            <a:off x="7608954" y="4095132"/>
            <a:ext cx="3765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Power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D6A3B7-827B-A942-8C84-D8816BE6D2AF}"/>
              </a:ext>
            </a:extLst>
          </p:cNvPr>
          <p:cNvSpPr/>
          <p:nvPr/>
        </p:nvSpPr>
        <p:spPr>
          <a:xfrm>
            <a:off x="7608954" y="5146916"/>
            <a:ext cx="1461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2CFAB3-621E-0343-B03B-0582301135E0}"/>
              </a:ext>
            </a:extLst>
          </p:cNvPr>
          <p:cNvSpPr/>
          <p:nvPr/>
        </p:nvSpPr>
        <p:spPr>
          <a:xfrm rot="16200000">
            <a:off x="2561993" y="4815974"/>
            <a:ext cx="224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Prayer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77E1BB-A82A-E144-BE6F-B4B7966FE07B}"/>
              </a:ext>
            </a:extLst>
          </p:cNvPr>
          <p:cNvCxnSpPr>
            <a:cxnSpLocks/>
          </p:cNvCxnSpPr>
          <p:nvPr/>
        </p:nvCxnSpPr>
        <p:spPr>
          <a:xfrm flipV="1">
            <a:off x="4257207" y="464695"/>
            <a:ext cx="0" cy="584658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4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78D6-B9A5-B0AD-4B04-9C3EB7D0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" y="2180376"/>
            <a:ext cx="4994275" cy="1378079"/>
          </a:xfrm>
          <a:effectLst>
            <a:outerShdw blurRad="50800" dist="129095" dir="2700000" algn="tl" rotWithShape="0">
              <a:prstClr val="black">
                <a:alpha val="40000"/>
              </a:prstClr>
            </a:outerShdw>
          </a:effectLst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 descr="A picture containing person, indoor, young, shirt&#10;&#10;Description automatically generated">
            <a:extLst>
              <a:ext uri="{FF2B5EF4-FFF2-40B4-BE49-F238E27FC236}">
                <a16:creationId xmlns:a16="http://schemas.microsoft.com/office/drawing/2014/main" id="{7CA19F3B-3BF5-DEF3-C464-744342983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028" t="2407" r="20530" b="8248"/>
          <a:stretch/>
        </p:blipFill>
        <p:spPr>
          <a:xfrm>
            <a:off x="6807575" y="545115"/>
            <a:ext cx="4329413" cy="5714813"/>
          </a:xfrm>
          <a:prstGeom prst="rect">
            <a:avLst/>
          </a:prstGeom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3BCF8-2D27-7B92-566C-8A5C8B01379C}"/>
              </a:ext>
            </a:extLst>
          </p:cNvPr>
          <p:cNvSpPr txBox="1"/>
          <p:nvPr/>
        </p:nvSpPr>
        <p:spPr>
          <a:xfrm>
            <a:off x="880030" y="3770727"/>
            <a:ext cx="364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Without Vision</a:t>
            </a:r>
          </a:p>
        </p:txBody>
      </p:sp>
    </p:spTree>
    <p:extLst>
      <p:ext uri="{BB962C8B-B14F-4D97-AF65-F5344CB8AC3E}">
        <p14:creationId xmlns:p14="http://schemas.microsoft.com/office/powerpoint/2010/main" val="242763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BDFB-FDC3-252E-8F12-C1753B1C3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073728"/>
            <a:ext cx="8679915" cy="3086100"/>
          </a:xfrm>
          <a:effectLst>
            <a:outerShdw blurRad="50800" dist="158611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But when you 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start with 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8181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8">
            <a:extLst>
              <a:ext uri="{FF2B5EF4-FFF2-40B4-BE49-F238E27FC236}">
                <a16:creationId xmlns:a16="http://schemas.microsoft.com/office/drawing/2014/main" id="{E6C08EBB-2C97-4884-9312-EA0A6A62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17406E40-244E-4DD6-94A4-E7396024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9E621646-8902-4518-ADFE-798B8AF7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BC03DD73-798C-403F-B9AC-BFF84A0B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6756FE0C-DC81-49BD-AD76-1E223B68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FEEAE74D-A8B8-4601-84C4-7F01DFF4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FD751E0-7430-4ACA-A679-ECB74EA58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337B0AD-9A1D-4899-8791-EDEB9B5A1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20EE4868-1730-433B-AA39-A91305A4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89921AE2-097C-4DEE-A398-FCB910D6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4098D72-B456-40CC-8C9F-D08B9DD2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BCA1A530-E6F6-465D-BCD0-371D816C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5AB5DD23-5ECB-4E0C-AC9B-C384785B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" name="Freeform 15">
            <a:extLst>
              <a:ext uri="{FF2B5EF4-FFF2-40B4-BE49-F238E27FC236}">
                <a16:creationId xmlns:a16="http://schemas.microsoft.com/office/drawing/2014/main" id="{7DA4BF21-FA96-43DB-A077-173C5F43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D2EBC6-3E81-D90D-0BDA-BC09006C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79" y="2083583"/>
            <a:ext cx="8611021" cy="2841635"/>
          </a:xfrm>
          <a:prstGeom prst="rect">
            <a:avLst/>
          </a:prstGeom>
        </p:spPr>
      </p:pic>
      <p:sp>
        <p:nvSpPr>
          <p:cNvPr id="36" name="Freeform 17">
            <a:extLst>
              <a:ext uri="{FF2B5EF4-FFF2-40B4-BE49-F238E27FC236}">
                <a16:creationId xmlns:a16="http://schemas.microsoft.com/office/drawing/2014/main" id="{BF956BA4-7CC2-4E13-9E1D-0854EF4C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3262514D-691E-4344-8751-4E80F046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44A9220-3150-C662-CEC8-82A84AB7B1E9}"/>
              </a:ext>
            </a:extLst>
          </p:cNvPr>
          <p:cNvSpPr txBox="1">
            <a:spLocks/>
          </p:cNvSpPr>
          <p:nvPr/>
        </p:nvSpPr>
        <p:spPr>
          <a:xfrm>
            <a:off x="2028824" y="4219387"/>
            <a:ext cx="5285860" cy="1587876"/>
          </a:xfrm>
          <a:prstGeom prst="rect">
            <a:avLst/>
          </a:prstGeom>
          <a:effectLst/>
        </p:spPr>
        <p:txBody>
          <a:bodyPr vert="horz" lIns="228600" tIns="228600" rIns="228600" bIns="0" rtlCol="0" anchor="b"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3892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by being held up by a person&#10;&#10;Description automatically generated with low confidence">
            <a:extLst>
              <a:ext uri="{FF2B5EF4-FFF2-40B4-BE49-F238E27FC236}">
                <a16:creationId xmlns:a16="http://schemas.microsoft.com/office/drawing/2014/main" id="{462ACF1E-F298-6D9D-553C-31172003A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89" r="2" b="44590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Picture 6" descr="A baby crying with its eyes closed&#10;&#10;Description automatically generated with medium confidence">
            <a:extLst>
              <a:ext uri="{FF2B5EF4-FFF2-40B4-BE49-F238E27FC236}">
                <a16:creationId xmlns:a16="http://schemas.microsoft.com/office/drawing/2014/main" id="{3955E5D1-B472-5596-2471-23D927AAF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479" b="2597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Picture 3" descr="A child with curly hair&#10;&#10;Description automatically generated with low confidence">
            <a:extLst>
              <a:ext uri="{FF2B5EF4-FFF2-40B4-BE49-F238E27FC236}">
                <a16:creationId xmlns:a16="http://schemas.microsoft.com/office/drawing/2014/main" id="{029336B0-9005-BA9E-3643-C78A1892F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r="22609" b="-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164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C8585B-5A7A-2143-9EF0-C9DD479830C9}"/>
              </a:ext>
            </a:extLst>
          </p:cNvPr>
          <p:cNvSpPr txBox="1"/>
          <p:nvPr/>
        </p:nvSpPr>
        <p:spPr>
          <a:xfrm>
            <a:off x="4983163" y="485775"/>
            <a:ext cx="6670131" cy="502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400" b="1" baseline="30000" dirty="0"/>
              <a:t>17 </a:t>
            </a:r>
            <a:r>
              <a:rPr lang="en-US" sz="2400" dirty="0"/>
              <a:t>that the God of our Lord Jesus Christ, the Father of glory, may give to you the spirit of wisdom and revelation in the knowledge of Him, </a:t>
            </a:r>
            <a:r>
              <a:rPr lang="en-US" sz="2400" b="1" baseline="30000" dirty="0"/>
              <a:t>18 </a:t>
            </a:r>
            <a:r>
              <a:rPr lang="en-US" sz="2400" b="1" dirty="0">
                <a:highlight>
                  <a:srgbClr val="FFFF00"/>
                </a:highlight>
              </a:rPr>
              <a:t>the eyes of your understanding being enlightened</a:t>
            </a:r>
            <a:r>
              <a:rPr lang="en-US" sz="2400" dirty="0"/>
              <a:t>; that you may know what is the hope of His </a:t>
            </a:r>
            <a:r>
              <a:rPr lang="en-US" sz="2400" b="1" u="sng" dirty="0"/>
              <a:t>CALLING</a:t>
            </a:r>
            <a:r>
              <a:rPr lang="en-US" sz="2400" dirty="0"/>
              <a:t>, what are the </a:t>
            </a:r>
            <a:r>
              <a:rPr lang="en-US" sz="2400" b="1" u="sng" dirty="0"/>
              <a:t>RICHES</a:t>
            </a:r>
            <a:r>
              <a:rPr lang="en-US" sz="2400" dirty="0"/>
              <a:t> of the glory of His </a:t>
            </a:r>
            <a:r>
              <a:rPr lang="en-US" sz="2400" b="1" u="sng" dirty="0"/>
              <a:t>INHERITANCE</a:t>
            </a:r>
            <a:r>
              <a:rPr lang="en-US" sz="2400" dirty="0"/>
              <a:t> in the saints, </a:t>
            </a:r>
            <a:r>
              <a:rPr lang="en-US" sz="2400" b="1" baseline="30000" dirty="0"/>
              <a:t>19 </a:t>
            </a:r>
            <a:r>
              <a:rPr lang="en-US" sz="2400" dirty="0"/>
              <a:t>and what </a:t>
            </a:r>
            <a:r>
              <a:rPr lang="en-US" sz="2400" i="1" dirty="0"/>
              <a:t>is</a:t>
            </a:r>
            <a:r>
              <a:rPr lang="en-US" sz="2400" dirty="0"/>
              <a:t> the exceeding greatness of His power toward us who believe, according to the working of His mighty power.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7099-6C99-1841-91A7-B17BE1206385}"/>
              </a:ext>
            </a:extLst>
          </p:cNvPr>
          <p:cNvSpPr txBox="1"/>
          <p:nvPr/>
        </p:nvSpPr>
        <p:spPr>
          <a:xfrm>
            <a:off x="366338" y="729375"/>
            <a:ext cx="41035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/>
              <a:t>Ephesians </a:t>
            </a:r>
          </a:p>
          <a:p>
            <a:pPr algn="ctr">
              <a:spcAft>
                <a:spcPts val="600"/>
              </a:spcAft>
            </a:pPr>
            <a:r>
              <a:rPr lang="en-US" sz="4000" b="1" dirty="0"/>
              <a:t>1:17-19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669B5-B461-204C-9D9E-22545D4C74BF}"/>
              </a:ext>
            </a:extLst>
          </p:cNvPr>
          <p:cNvSpPr txBox="1"/>
          <p:nvPr/>
        </p:nvSpPr>
        <p:spPr>
          <a:xfrm>
            <a:off x="500944" y="2808893"/>
            <a:ext cx="421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CALLING &gt; </a:t>
            </a:r>
            <a:r>
              <a:rPr lang="en-US" sz="2400" b="1" i="1" dirty="0">
                <a:highlight>
                  <a:srgbClr val="FFFF00"/>
                </a:highlight>
              </a:rPr>
              <a:t>purpose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RICHES &gt; </a:t>
            </a:r>
            <a:r>
              <a:rPr lang="en-US" sz="2400" b="1" i="1" dirty="0">
                <a:highlight>
                  <a:srgbClr val="FFFF00"/>
                </a:highlight>
              </a:rPr>
              <a:t>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INHERITANCE &gt; </a:t>
            </a:r>
            <a:r>
              <a:rPr lang="en-US" sz="2400" b="1" i="1" dirty="0">
                <a:highlight>
                  <a:srgbClr val="FFFF00"/>
                </a:highlight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34722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A921-058C-995D-6E8D-5B4ED5387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KINGDOM INFLUENCERS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6A31E-193D-4FAD-67C3-5EC0D8A7F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Book" panose="02000503020000020003" pitchFamily="2" charset="0"/>
              </a:rPr>
              <a:t>Leading Change &amp; Casting Vision</a:t>
            </a:r>
          </a:p>
        </p:txBody>
      </p:sp>
    </p:spTree>
    <p:extLst>
      <p:ext uri="{BB962C8B-B14F-4D97-AF65-F5344CB8AC3E}">
        <p14:creationId xmlns:p14="http://schemas.microsoft.com/office/powerpoint/2010/main" val="82217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57D11BF-FE44-F94E-B2E0-43FDA0347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19239" b="9831"/>
          <a:stretch/>
        </p:blipFill>
        <p:spPr>
          <a:xfrm>
            <a:off x="0" y="0"/>
            <a:ext cx="45225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C8CE5-779C-A249-8821-95AF3EAA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Woodrow Wilson </a:t>
            </a:r>
            <a:br>
              <a:rPr lang="en-US" dirty="0"/>
            </a:br>
            <a:r>
              <a:rPr lang="en-US" sz="2000" i="1" dirty="0"/>
              <a:t>US President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05B6-B641-3E48-A4AC-ECEB96C4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924" y="1298961"/>
            <a:ext cx="7327555" cy="4260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“If you want to make enemies, try to CHANGE something”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ECC3-02A2-52DB-CF0A-0D1C1C34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615816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EFD2-65FF-584E-424F-7F65B99A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87" y="1502229"/>
            <a:ext cx="6649732" cy="455052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</a:rPr>
              <a:t>The greatest challenge of pastoral ministry </a:t>
            </a:r>
            <a:r>
              <a:rPr lang="en-US" sz="2400" dirty="0">
                <a:solidFill>
                  <a:srgbClr val="000000"/>
                </a:solidFill>
              </a:rPr>
              <a:t>lies in that </a:t>
            </a:r>
            <a:r>
              <a:rPr lang="en-US" sz="2400" b="1" i="1" dirty="0">
                <a:solidFill>
                  <a:srgbClr val="000000"/>
                </a:solidFill>
                <a:effectLst/>
              </a:rPr>
              <a:t>although we all strive to resist change</a:t>
            </a:r>
            <a:r>
              <a:rPr lang="en-US" sz="2400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God has called us to lead people through change. </a:t>
            </a:r>
            <a:endParaRPr lang="en-US" sz="2400" dirty="0">
              <a:solidFill>
                <a:srgbClr val="000000"/>
              </a:solidFill>
              <a:effectLst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</a:rPr>
              <a:t>The word of God compares us with sheep, because we are creatures of habit, and we will persist repeating the same motions unless a shepherd leads us through change.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Leading change calls for </a:t>
            </a:r>
            <a:r>
              <a:rPr lang="en-US" sz="2400" b="1" dirty="0">
                <a:solidFill>
                  <a:srgbClr val="000000"/>
                </a:solidFill>
              </a:rPr>
              <a:t>VISION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endParaRPr lang="en-US" sz="240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4079-8E38-7EDA-11A5-6B95AF7E2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3967842"/>
            <a:ext cx="3501197" cy="833507"/>
          </a:xfrm>
        </p:spPr>
        <p:txBody>
          <a:bodyPr/>
          <a:lstStyle/>
          <a:p>
            <a:r>
              <a:rPr lang="en-US" dirty="0"/>
              <a:t>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6101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8406-8B2F-D2BA-8435-0BA3F290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89" y="2596243"/>
            <a:ext cx="3373126" cy="2046838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Rescuing the need for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VISION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D3AB-7DFA-241E-B211-8968A3F4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28" y="1175658"/>
            <a:ext cx="6323555" cy="45719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</a:rPr>
              <a:t>he concept of church vision has been often misused, overused, misapplied, and misunderstood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The Church Growth Movement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Missional Church Movement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Vision is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NOT</a:t>
            </a:r>
            <a:r>
              <a:rPr lang="en-US" sz="2400" dirty="0">
                <a:solidFill>
                  <a:srgbClr val="000000"/>
                </a:solidFill>
                <a:effectLst/>
              </a:rPr>
              <a:t> a borrowed concept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When we ignore vision, we make other elements the drivers of ministry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95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472E-1497-A141-A9FF-BC264D5CA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“Where there is no vision, the people perish”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96ED4-71A0-A349-96A6-524832866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287795"/>
            <a:ext cx="8673427" cy="941058"/>
          </a:xfrm>
        </p:spPr>
        <p:txBody>
          <a:bodyPr>
            <a:normAutofit/>
          </a:bodyPr>
          <a:lstStyle/>
          <a:p>
            <a:r>
              <a:rPr lang="en-US" sz="2800" dirty="0"/>
              <a:t>Proverbs 29:18</a:t>
            </a:r>
          </a:p>
        </p:txBody>
      </p:sp>
    </p:spTree>
    <p:extLst>
      <p:ext uri="{BB962C8B-B14F-4D97-AF65-F5344CB8AC3E}">
        <p14:creationId xmlns:p14="http://schemas.microsoft.com/office/powerpoint/2010/main" val="24107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004EC8-839D-6B40-B212-AA8A367BC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706986"/>
              </p:ext>
            </p:extLst>
          </p:nvPr>
        </p:nvGraphicFramePr>
        <p:xfrm>
          <a:off x="865043" y="2624138"/>
          <a:ext cx="10576558" cy="402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7AC9CC2-3BB2-0B85-7404-FA4854834E29}"/>
              </a:ext>
            </a:extLst>
          </p:cNvPr>
          <p:cNvSpPr/>
          <p:nvPr/>
        </p:nvSpPr>
        <p:spPr>
          <a:xfrm>
            <a:off x="1168093" y="741363"/>
            <a:ext cx="100962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Life Cycle of Church Maturity 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2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F81F3D-5936-48F9-B278-A93D3D08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1F81F3D-5936-48F9-B278-A93D3D083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1F81F3D-5936-48F9-B278-A93D3D08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graphicEl>
                                              <a:dgm id="{21F81F3D-5936-48F9-B278-A93D3D08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F81F3D-5936-48F9-B278-A93D3D08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84591-2CFA-4C2B-AD7B-F37A6522A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6BE84591-2CFA-4C2B-AD7B-F37A6522A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BE84591-2CFA-4C2B-AD7B-F37A6522A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graphicEl>
                                              <a:dgm id="{6BE84591-2CFA-4C2B-AD7B-F37A6522A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84591-2CFA-4C2B-AD7B-F37A6522A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C78DE-4DA9-4FAA-91E7-0378E70AF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93C78DE-4DA9-4FAA-91E7-0378E70AF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93C78DE-4DA9-4FAA-91E7-0378E70AF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graphicEl>
                                              <a:dgm id="{093C78DE-4DA9-4FAA-91E7-0378E70AF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C78DE-4DA9-4FAA-91E7-0378E70AF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C6F51-0ABD-4032-AB73-B3BC05E2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646C6F51-0ABD-4032-AB73-B3BC05E2C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46C6F51-0ABD-4032-AB73-B3BC05E2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graphicEl>
                                              <a:dgm id="{646C6F51-0ABD-4032-AB73-B3BC05E2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C6F51-0ABD-4032-AB73-B3BC05E2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5C905-32DB-463D-889C-6CE20736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455C905-32DB-463D-889C-6CE207365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455C905-32DB-463D-889C-6CE20736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>
                                            <p:graphicEl>
                                              <a:dgm id="{8455C905-32DB-463D-889C-6CE20736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5C905-32DB-463D-889C-6CE20736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5E9A0-65ED-4F0E-A060-D66BCFEC3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CDF5E9A0-65ED-4F0E-A060-D66BCFEC3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DF5E9A0-65ED-4F0E-A060-D66BCFEC3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graphicEl>
                                              <a:dgm id="{CDF5E9A0-65ED-4F0E-A060-D66BCFEC3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5E9A0-65ED-4F0E-A060-D66BCFEC3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C3491-D287-4BAB-95CC-F467391E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1AEC3491-D287-4BAB-95CC-F467391E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1AEC3491-D287-4BAB-95CC-F467391E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graphicEl>
                                              <a:dgm id="{1AEC3491-D287-4BAB-95CC-F467391E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C3491-D287-4BAB-95CC-F467391E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EABD8-8575-4FB6-9B57-0641F46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3A7EABD8-8575-4FB6-9B57-0641F46DC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3A7EABD8-8575-4FB6-9B57-0641F46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">
                                            <p:graphicEl>
                                              <a:dgm id="{3A7EABD8-8575-4FB6-9B57-0641F46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EABD8-8575-4FB6-9B57-0641F46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80F7C-E958-4C10-96FF-9152C8422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04F80F7C-E958-4C10-96FF-9152C8422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04F80F7C-E958-4C10-96FF-9152C8422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graphicEl>
                                              <a:dgm id="{04F80F7C-E958-4C10-96FF-9152C8422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80F7C-E958-4C10-96FF-9152C8422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09E78-33E3-4CF7-86EE-6AA2F1BA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9309E78-33E3-4CF7-86EE-6AA2F1BA1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9309E78-33E3-4CF7-86EE-6AA2F1BA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">
                                            <p:graphicEl>
                                              <a:dgm id="{B9309E78-33E3-4CF7-86EE-6AA2F1BA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09E78-33E3-4CF7-86EE-6AA2F1BA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8FD53-7512-40E1-B3A4-285BD3CBF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C7C8FD53-7512-40E1-B3A4-285BD3CBF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C7C8FD53-7512-40E1-B3A4-285BD3CBF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">
                                            <p:graphicEl>
                                              <a:dgm id="{C7C8FD53-7512-40E1-B3A4-285BD3CBF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8FD53-7512-40E1-B3A4-285BD3CBF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B7931-E4F0-4212-B964-37A86272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D65B7931-E4F0-4212-B964-37A86272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D65B7931-E4F0-4212-B964-37A86272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">
                                            <p:graphicEl>
                                              <a:dgm id="{D65B7931-E4F0-4212-B964-37A86272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B7931-E4F0-4212-B964-37A86272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947</TotalTime>
  <Words>1671</Words>
  <Application>Microsoft Macintosh PowerPoint</Application>
  <PresentationFormat>Widescreen</PresentationFormat>
  <Paragraphs>217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Aharoni</vt:lpstr>
      <vt:lpstr>Arial</vt:lpstr>
      <vt:lpstr>Avenir Book</vt:lpstr>
      <vt:lpstr>Calibri</vt:lpstr>
      <vt:lpstr>Calibri Light</vt:lpstr>
      <vt:lpstr>Courier New</vt:lpstr>
      <vt:lpstr>Rockwell</vt:lpstr>
      <vt:lpstr>Wingdings</vt:lpstr>
      <vt:lpstr>Atlas</vt:lpstr>
      <vt:lpstr>KINGDOM INFLUENCERS</vt:lpstr>
      <vt:lpstr>CHANGE</vt:lpstr>
      <vt:lpstr>PowerPoint Presentation</vt:lpstr>
      <vt:lpstr>PowerPoint Presentation</vt:lpstr>
      <vt:lpstr>Woodrow Wilson  US President</vt:lpstr>
      <vt:lpstr>THE  CHALLENGE</vt:lpstr>
      <vt:lpstr>Rescuing the need for   VISION</vt:lpstr>
      <vt:lpstr>“Where there is no vision, the people perish”</vt:lpstr>
      <vt:lpstr>PowerPoint Presentation</vt:lpstr>
      <vt:lpstr>PowerPoint Presentation</vt:lpstr>
      <vt:lpstr>The Power of a Vision</vt:lpstr>
      <vt:lpstr>PowerPoint Presentation</vt:lpstr>
      <vt:lpstr>Signs that Vision  is Lacking</vt:lpstr>
      <vt:lpstr>When Vision is Lacking</vt:lpstr>
      <vt:lpstr>When Vision is Lacking</vt:lpstr>
      <vt:lpstr>Crucial Reasons for Casting Vision</vt:lpstr>
      <vt:lpstr>PowerPoint Presentation</vt:lpstr>
      <vt:lpstr>PowerPoint Presentation</vt:lpstr>
      <vt:lpstr>How do we start casting VISION?</vt:lpstr>
      <vt:lpstr>Vertical &amp;  Horizontal COMMUNION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your Church Unique?</vt:lpstr>
      <vt:lpstr>Discovering your UNIQUE  vision anointing </vt:lpstr>
      <vt:lpstr>Unique Vision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  <vt:lpstr>PowerPoint Presentation</vt:lpstr>
      <vt:lpstr>PowerPoint Presentation</vt:lpstr>
      <vt:lpstr>CHANGE</vt:lpstr>
      <vt:lpstr>But when you  start with  VISION</vt:lpstr>
      <vt:lpstr>PowerPoint Presentation</vt:lpstr>
      <vt:lpstr>PowerPoint Presentation</vt:lpstr>
      <vt:lpstr>KINGDOM INFLUENCERS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LIMITLESS VISION</dc:title>
  <dc:creator>daniel felipe</dc:creator>
  <cp:lastModifiedBy>daniel felipe</cp:lastModifiedBy>
  <cp:revision>76</cp:revision>
  <dcterms:created xsi:type="dcterms:W3CDTF">2021-07-20T17:29:40Z</dcterms:created>
  <dcterms:modified xsi:type="dcterms:W3CDTF">2023-02-12T06:26:35Z</dcterms:modified>
</cp:coreProperties>
</file>